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0" r:id="rId1"/>
  </p:sldMasterIdLst>
  <p:notesMasterIdLst>
    <p:notesMasterId r:id="rId15"/>
  </p:notesMasterIdLst>
  <p:handoutMasterIdLst>
    <p:handoutMasterId r:id="rId16"/>
  </p:handoutMasterIdLst>
  <p:sldIdLst>
    <p:sldId id="268" r:id="rId2"/>
    <p:sldId id="270" r:id="rId3"/>
    <p:sldId id="271" r:id="rId4"/>
    <p:sldId id="485" r:id="rId5"/>
    <p:sldId id="479" r:id="rId6"/>
    <p:sldId id="272" r:id="rId7"/>
    <p:sldId id="482" r:id="rId8"/>
    <p:sldId id="478" r:id="rId9"/>
    <p:sldId id="486" r:id="rId10"/>
    <p:sldId id="273" r:id="rId11"/>
    <p:sldId id="274" r:id="rId12"/>
    <p:sldId id="481" r:id="rId13"/>
    <p:sldId id="26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1032" userDrawn="1">
          <p15:clr>
            <a:srgbClr val="A4A3A4"/>
          </p15:clr>
        </p15:guide>
        <p15:guide id="4" orient="horz" pos="505">
          <p15:clr>
            <a:srgbClr val="A4A3A4"/>
          </p15:clr>
        </p15:guide>
        <p15:guide id="5" orient="horz" pos="1165">
          <p15:clr>
            <a:srgbClr val="A4A3A4"/>
          </p15:clr>
        </p15:guide>
        <p15:guide id="6" orient="horz" pos="3912" userDrawn="1">
          <p15:clr>
            <a:srgbClr val="A4A3A4"/>
          </p15:clr>
        </p15:guide>
        <p15:guide id="7" pos="7400">
          <p15:clr>
            <a:srgbClr val="A4A3A4"/>
          </p15:clr>
        </p15:guide>
        <p15:guide id="8" pos="1008" userDrawn="1">
          <p15:clr>
            <a:srgbClr val="A4A3A4"/>
          </p15:clr>
        </p15:guide>
        <p15:guide id="9" pos="6240" userDrawn="1">
          <p15:clr>
            <a:srgbClr val="A4A3A4"/>
          </p15:clr>
        </p15:guide>
        <p15:guide id="10" pos="384"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B7E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7752061-5463-48E6-A297-43E0E91C0267}">
  <a:tblStyle styleId="{0817EA92-75D0-4044-A80A-286907CE0DDB}" styleName="GE Ruled Table">
    <a:wholeTbl>
      <a:tcTxStyle>
        <a:fontRef idx="minor">
          <a:prstClr val="black"/>
        </a:fontRef>
        <a:schemeClr val="accent2"/>
      </a:tcTxStyle>
      <a:tcStyle>
        <a:tcBdr>
          <a:left>
            <a:ln w="0" cmpd="sng">
              <a:solidFill>
                <a:schemeClr val="bg1"/>
              </a:solidFill>
            </a:ln>
          </a:left>
          <a:right>
            <a:ln w="0" cmpd="sng">
              <a:solidFill>
                <a:schemeClr val="bg1"/>
              </a:solidFill>
            </a:ln>
          </a:right>
          <a:top>
            <a:ln w="19050" cmpd="sng">
              <a:gradFill>
                <a:gsLst>
                  <a:gs pos="0">
                    <a:schemeClr val="bg1"/>
                  </a:gs>
                  <a:gs pos="25000">
                    <a:srgbClr val="B7E6FF"/>
                  </a:gs>
                  <a:gs pos="100000">
                    <a:schemeClr val="accent3"/>
                  </a:gs>
                </a:gsLst>
                <a:lin ang="0" scaled="0"/>
              </a:gradFill>
            </a:ln>
          </a:top>
          <a:bottom>
            <a:ln w="0" cmpd="sng">
              <a:solidFill>
                <a:schemeClr val="bg1"/>
              </a:solidFill>
            </a:ln>
          </a:bottom>
          <a:insideH>
            <a:ln w="19050" cmpd="sng">
              <a:gradFill>
                <a:gsLst>
                  <a:gs pos="0">
                    <a:schemeClr val="bg1"/>
                  </a:gs>
                  <a:gs pos="25000">
                    <a:srgbClr val="B7E6FF"/>
                  </a:gs>
                  <a:gs pos="100000">
                    <a:schemeClr val="accent3"/>
                  </a:gs>
                </a:gsLst>
                <a:lin ang="0" scaled="0"/>
              </a:gradFill>
            </a:ln>
          </a:insideH>
          <a:insideV>
            <a:ln w="0" cmpd="sng">
              <a:solidFill>
                <a:schemeClr val="bg1"/>
              </a:solidFill>
            </a:ln>
          </a:insideV>
        </a:tcBdr>
      </a:tcStyle>
    </a:wholeTbl>
    <a:band1H>
      <a:tcStyle>
        <a:tcBdr/>
      </a:tcStyle>
    </a:band1H>
    <a:band2H>
      <a:tcStyle>
        <a:tcBdr/>
      </a:tcStyle>
    </a:band2H>
    <a:band1V>
      <a:tcStyle>
        <a:tcBdr/>
      </a:tcStyle>
    </a:band1V>
    <a:band2V>
      <a:tcStyle>
        <a:tcBdr/>
      </a:tcStyle>
    </a:band2V>
    <a:lastCol>
      <a:tcStyle>
        <a:tcBdr/>
      </a:tcStyle>
    </a:lastCol>
    <a:firstCol>
      <a:tcTxStyle b="on">
        <a:fontRef idx="minor">
          <a:prstClr val="black"/>
        </a:fontRef>
        <a:schemeClr val="accent2"/>
      </a:tcTxStyle>
      <a:tcStyle>
        <a:tcBdr>
          <a:top>
            <a:ln w="0" cmpd="sng">
              <a:solidFill>
                <a:schemeClr val="lt1"/>
              </a:solidFill>
            </a:ln>
          </a:top>
          <a:insideH>
            <a:ln w="0" cmpd="sng">
              <a:solidFill>
                <a:schemeClr val="lt1"/>
              </a:solidFill>
            </a:ln>
          </a:insideH>
        </a:tcBdr>
      </a:tcStyle>
    </a:firstCol>
    <a:lastRow>
      <a:tcStyle>
        <a:tcBdr/>
      </a:tcStyle>
    </a:lastRow>
    <a:firstRow>
      <a:tcStyle>
        <a:tcBdr/>
      </a:tcStyle>
    </a:firstRow>
  </a:tblStyle>
  <a:tblStyle styleId="{B7752061-5463-48E6-A297-43E0E91C0267}" styleName="GE Solid Table">
    <a:wholeTbl>
      <a:tcTxStyle>
        <a:fontRef idx="minor">
          <a:prstClr val="black"/>
        </a:fontRef>
        <a:schemeClr val="accent2"/>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showGuides="1">
      <p:cViewPr varScale="1">
        <p:scale>
          <a:sx n="68" d="100"/>
          <a:sy n="68" d="100"/>
        </p:scale>
        <p:origin x="780" y="78"/>
      </p:cViewPr>
      <p:guideLst>
        <p:guide orient="horz" pos="2160"/>
        <p:guide pos="3840"/>
        <p:guide orient="horz" pos="1032"/>
        <p:guide orient="horz" pos="505"/>
        <p:guide orient="horz" pos="1165"/>
        <p:guide orient="horz" pos="3912"/>
        <p:guide pos="7400"/>
        <p:guide pos="1008"/>
        <p:guide pos="6240"/>
        <p:guide pos="384"/>
      </p:guideLst>
    </p:cSldViewPr>
  </p:slideViewPr>
  <p:notesTextViewPr>
    <p:cViewPr>
      <p:scale>
        <a:sx n="1" d="1"/>
        <a:sy n="1" d="1"/>
      </p:scale>
      <p:origin x="0" y="0"/>
    </p:cViewPr>
  </p:notesTextViewPr>
  <p:sorterViewPr>
    <p:cViewPr>
      <p:scale>
        <a:sx n="50" d="100"/>
        <a:sy n="50" d="100"/>
      </p:scale>
      <p:origin x="0" y="0"/>
    </p:cViewPr>
  </p:sorterViewPr>
  <p:notesViewPr>
    <p:cSldViewPr snapToGrid="0" showGuides="1">
      <p:cViewPr varScale="1">
        <p:scale>
          <a:sx n="92" d="100"/>
          <a:sy n="92" d="100"/>
        </p:scale>
        <p:origin x="-3410" y="-81"/>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16C6F4A-5ECD-4005-B20E-F04BBACC43D8}"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F41011AF-54A3-49A2-B612-CBAB5B518648}">
      <dgm:prSet/>
      <dgm:spPr/>
      <dgm:t>
        <a:bodyPr/>
        <a:lstStyle/>
        <a:p>
          <a:r>
            <a:rPr lang="en-US" b="1" dirty="0"/>
            <a:t>Key ideas of K-CHAIN</a:t>
          </a:r>
          <a:endParaRPr lang="en-US" dirty="0"/>
        </a:p>
      </dgm:t>
    </dgm:pt>
    <dgm:pt modelId="{F397E4AE-7061-42C8-93DF-61F304D0978E}" type="parTrans" cxnId="{95CD6C5C-4DAC-400D-ADE4-ED89C53EFD6C}">
      <dgm:prSet/>
      <dgm:spPr/>
      <dgm:t>
        <a:bodyPr/>
        <a:lstStyle/>
        <a:p>
          <a:endParaRPr lang="en-US"/>
        </a:p>
      </dgm:t>
    </dgm:pt>
    <dgm:pt modelId="{0D1F8DB2-2FAF-411A-96AF-F94D33CDADDC}" type="sibTrans" cxnId="{95CD6C5C-4DAC-400D-ADE4-ED89C53EFD6C}">
      <dgm:prSet/>
      <dgm:spPr/>
      <dgm:t>
        <a:bodyPr/>
        <a:lstStyle/>
        <a:p>
          <a:endParaRPr lang="en-US"/>
        </a:p>
      </dgm:t>
    </dgm:pt>
    <dgm:pt modelId="{4EFC72F4-AA18-4977-AD55-73DB5711A01C}">
      <dgm:prSet/>
      <dgm:spPr/>
      <dgm:t>
        <a:bodyPr/>
        <a:lstStyle/>
        <a:p>
          <a:r>
            <a:rPr lang="en-US"/>
            <a:t>Converting inexactness and incompleteness of knowledge to model uncertainty in a Bayesian framework</a:t>
          </a:r>
        </a:p>
      </dgm:t>
    </dgm:pt>
    <dgm:pt modelId="{FE91CAE9-B760-4F36-9974-C2EDB96270F7}" type="parTrans" cxnId="{E5828634-3838-4B79-804C-CABFC85ACDB5}">
      <dgm:prSet/>
      <dgm:spPr/>
      <dgm:t>
        <a:bodyPr/>
        <a:lstStyle/>
        <a:p>
          <a:endParaRPr lang="en-US"/>
        </a:p>
      </dgm:t>
    </dgm:pt>
    <dgm:pt modelId="{514A03C0-4932-4D21-9766-644ED8FE209B}" type="sibTrans" cxnId="{E5828634-3838-4B79-804C-CABFC85ACDB5}">
      <dgm:prSet/>
      <dgm:spPr/>
      <dgm:t>
        <a:bodyPr/>
        <a:lstStyle/>
        <a:p>
          <a:endParaRPr lang="en-US"/>
        </a:p>
      </dgm:t>
    </dgm:pt>
    <dgm:pt modelId="{C3D6AA43-4AE4-4F1B-8EF7-82D1F2E62997}">
      <dgm:prSet/>
      <dgm:spPr/>
      <dgm:t>
        <a:bodyPr/>
        <a:lstStyle/>
        <a:p>
          <a:r>
            <a:rPr lang="en-US"/>
            <a:t>Allow local inference for model calibration and learning when any data is available</a:t>
          </a:r>
        </a:p>
      </dgm:t>
    </dgm:pt>
    <dgm:pt modelId="{98F32DD6-BE62-44F0-95A4-1C0B5A7101B2}" type="parTrans" cxnId="{A0B87CB7-E380-4FFA-862F-ADDEFAECD7A4}">
      <dgm:prSet/>
      <dgm:spPr/>
      <dgm:t>
        <a:bodyPr/>
        <a:lstStyle/>
        <a:p>
          <a:endParaRPr lang="en-US"/>
        </a:p>
      </dgm:t>
    </dgm:pt>
    <dgm:pt modelId="{103D3855-9BE2-48B3-B7A1-4D7ADB69E05F}" type="sibTrans" cxnId="{A0B87CB7-E380-4FFA-862F-ADDEFAECD7A4}">
      <dgm:prSet/>
      <dgm:spPr/>
      <dgm:t>
        <a:bodyPr/>
        <a:lstStyle/>
        <a:p>
          <a:endParaRPr lang="en-US"/>
        </a:p>
      </dgm:t>
    </dgm:pt>
    <dgm:pt modelId="{0613D25A-410A-41B6-96BE-A5D04E7D5906}">
      <dgm:prSet/>
      <dgm:spPr/>
      <dgm:t>
        <a:bodyPr/>
        <a:lstStyle/>
        <a:p>
          <a:r>
            <a:rPr lang="en-US"/>
            <a:t>Use model uncertainty to guide further knowledge curation</a:t>
          </a:r>
        </a:p>
      </dgm:t>
    </dgm:pt>
    <dgm:pt modelId="{8104DF06-6A36-4AC7-BE06-44C75726BAFC}" type="parTrans" cxnId="{2DCEAEF9-03CB-4749-AB1B-D65244A30A5D}">
      <dgm:prSet/>
      <dgm:spPr/>
      <dgm:t>
        <a:bodyPr/>
        <a:lstStyle/>
        <a:p>
          <a:endParaRPr lang="en-US"/>
        </a:p>
      </dgm:t>
    </dgm:pt>
    <dgm:pt modelId="{AC533413-DA45-458F-A50E-CFC3CE241D1A}" type="sibTrans" cxnId="{2DCEAEF9-03CB-4749-AB1B-D65244A30A5D}">
      <dgm:prSet/>
      <dgm:spPr/>
      <dgm:t>
        <a:bodyPr/>
        <a:lstStyle/>
        <a:p>
          <a:endParaRPr lang="en-US"/>
        </a:p>
      </dgm:t>
    </dgm:pt>
    <dgm:pt modelId="{3E369990-5DD2-4F7A-90F5-1A23A1AC9377}">
      <dgm:prSet/>
      <dgm:spPr/>
      <dgm:t>
        <a:bodyPr/>
        <a:lstStyle/>
        <a:p>
          <a:r>
            <a:rPr lang="en-US"/>
            <a:t>Local graph operations to append, prune, or refine</a:t>
          </a:r>
        </a:p>
      </dgm:t>
    </dgm:pt>
    <dgm:pt modelId="{285EC612-F6D0-4CCB-A636-896C9687D944}" type="parTrans" cxnId="{9D141EFA-149D-49B0-BAAD-7556D9A8CBFE}">
      <dgm:prSet/>
      <dgm:spPr/>
      <dgm:t>
        <a:bodyPr/>
        <a:lstStyle/>
        <a:p>
          <a:endParaRPr lang="en-US"/>
        </a:p>
      </dgm:t>
    </dgm:pt>
    <dgm:pt modelId="{649EE759-3679-4C29-92A2-7991DA6E47CA}" type="sibTrans" cxnId="{9D141EFA-149D-49B0-BAAD-7556D9A8CBFE}">
      <dgm:prSet/>
      <dgm:spPr/>
      <dgm:t>
        <a:bodyPr/>
        <a:lstStyle/>
        <a:p>
          <a:endParaRPr lang="en-US"/>
        </a:p>
      </dgm:t>
    </dgm:pt>
    <dgm:pt modelId="{7D885793-03C9-42C0-96A6-24BB6F33FD9B}">
      <dgm:prSet/>
      <dgm:spPr/>
      <dgm:t>
        <a:bodyPr/>
        <a:lstStyle/>
        <a:p>
          <a:r>
            <a:rPr lang="en-US"/>
            <a:t>Capture variety of domain knowledge</a:t>
          </a:r>
        </a:p>
      </dgm:t>
    </dgm:pt>
    <dgm:pt modelId="{B0E6685B-E98E-4799-8D92-3075BE1AD948}" type="parTrans" cxnId="{A4F2ADD6-6B47-46D1-8322-3B76D57A7459}">
      <dgm:prSet/>
      <dgm:spPr/>
      <dgm:t>
        <a:bodyPr/>
        <a:lstStyle/>
        <a:p>
          <a:endParaRPr lang="en-US"/>
        </a:p>
      </dgm:t>
    </dgm:pt>
    <dgm:pt modelId="{97DA63AF-84C3-465B-B06C-C8C1E519E243}" type="sibTrans" cxnId="{A4F2ADD6-6B47-46D1-8322-3B76D57A7459}">
      <dgm:prSet/>
      <dgm:spPr/>
      <dgm:t>
        <a:bodyPr/>
        <a:lstStyle/>
        <a:p>
          <a:endParaRPr lang="en-US"/>
        </a:p>
      </dgm:t>
    </dgm:pt>
    <dgm:pt modelId="{F10F5941-14B8-4440-B323-B3A450CED9B4}" type="pres">
      <dgm:prSet presAssocID="{F16C6F4A-5ECD-4005-B20E-F04BBACC43D8}" presName="linear" presStyleCnt="0">
        <dgm:presLayoutVars>
          <dgm:animLvl val="lvl"/>
          <dgm:resizeHandles val="exact"/>
        </dgm:presLayoutVars>
      </dgm:prSet>
      <dgm:spPr/>
    </dgm:pt>
    <dgm:pt modelId="{E1833984-19D3-4364-ABD7-0EC1FB34D3F6}" type="pres">
      <dgm:prSet presAssocID="{F41011AF-54A3-49A2-B612-CBAB5B518648}" presName="parentText" presStyleLbl="node1" presStyleIdx="0" presStyleCnt="1">
        <dgm:presLayoutVars>
          <dgm:chMax val="0"/>
          <dgm:bulletEnabled val="1"/>
        </dgm:presLayoutVars>
      </dgm:prSet>
      <dgm:spPr/>
    </dgm:pt>
    <dgm:pt modelId="{8904B0FC-40C7-487B-A2FC-D08CBDE158F2}" type="pres">
      <dgm:prSet presAssocID="{F41011AF-54A3-49A2-B612-CBAB5B518648}" presName="childText" presStyleLbl="revTx" presStyleIdx="0" presStyleCnt="1">
        <dgm:presLayoutVars>
          <dgm:bulletEnabled val="1"/>
        </dgm:presLayoutVars>
      </dgm:prSet>
      <dgm:spPr/>
    </dgm:pt>
  </dgm:ptLst>
  <dgm:cxnLst>
    <dgm:cxn modelId="{DA294008-4486-433E-B46C-80B092DE5114}" type="presOf" srcId="{4EFC72F4-AA18-4977-AD55-73DB5711A01C}" destId="{8904B0FC-40C7-487B-A2FC-D08CBDE158F2}" srcOrd="0" destOrd="0" presId="urn:microsoft.com/office/officeart/2005/8/layout/vList2"/>
    <dgm:cxn modelId="{5970B911-DA6F-4A7F-87E0-046AB01F9AE2}" type="presOf" srcId="{C3D6AA43-4AE4-4F1B-8EF7-82D1F2E62997}" destId="{8904B0FC-40C7-487B-A2FC-D08CBDE158F2}" srcOrd="0" destOrd="1" presId="urn:microsoft.com/office/officeart/2005/8/layout/vList2"/>
    <dgm:cxn modelId="{E5828634-3838-4B79-804C-CABFC85ACDB5}" srcId="{F41011AF-54A3-49A2-B612-CBAB5B518648}" destId="{4EFC72F4-AA18-4977-AD55-73DB5711A01C}" srcOrd="0" destOrd="0" parTransId="{FE91CAE9-B760-4F36-9974-C2EDB96270F7}" sibTransId="{514A03C0-4932-4D21-9766-644ED8FE209B}"/>
    <dgm:cxn modelId="{0519C95B-4AB0-408E-853C-04056DDD59A7}" type="presOf" srcId="{0613D25A-410A-41B6-96BE-A5D04E7D5906}" destId="{8904B0FC-40C7-487B-A2FC-D08CBDE158F2}" srcOrd="0" destOrd="2" presId="urn:microsoft.com/office/officeart/2005/8/layout/vList2"/>
    <dgm:cxn modelId="{95CD6C5C-4DAC-400D-ADE4-ED89C53EFD6C}" srcId="{F16C6F4A-5ECD-4005-B20E-F04BBACC43D8}" destId="{F41011AF-54A3-49A2-B612-CBAB5B518648}" srcOrd="0" destOrd="0" parTransId="{F397E4AE-7061-42C8-93DF-61F304D0978E}" sibTransId="{0D1F8DB2-2FAF-411A-96AF-F94D33CDADDC}"/>
    <dgm:cxn modelId="{C711AD5F-3C27-4E6F-B1C3-056320B0C914}" type="presOf" srcId="{7D885793-03C9-42C0-96A6-24BB6F33FD9B}" destId="{8904B0FC-40C7-487B-A2FC-D08CBDE158F2}" srcOrd="0" destOrd="4" presId="urn:microsoft.com/office/officeart/2005/8/layout/vList2"/>
    <dgm:cxn modelId="{A80B0341-B02D-4D05-8413-31845E79279C}" type="presOf" srcId="{F41011AF-54A3-49A2-B612-CBAB5B518648}" destId="{E1833984-19D3-4364-ABD7-0EC1FB34D3F6}" srcOrd="0" destOrd="0" presId="urn:microsoft.com/office/officeart/2005/8/layout/vList2"/>
    <dgm:cxn modelId="{2B6C1A4A-BAAA-4CCC-9EE3-58196929BA8B}" type="presOf" srcId="{3E369990-5DD2-4F7A-90F5-1A23A1AC9377}" destId="{8904B0FC-40C7-487B-A2FC-D08CBDE158F2}" srcOrd="0" destOrd="3" presId="urn:microsoft.com/office/officeart/2005/8/layout/vList2"/>
    <dgm:cxn modelId="{BE67FDAA-8B43-44EE-8F18-2E0AB6E7175C}" type="presOf" srcId="{F16C6F4A-5ECD-4005-B20E-F04BBACC43D8}" destId="{F10F5941-14B8-4440-B323-B3A450CED9B4}" srcOrd="0" destOrd="0" presId="urn:microsoft.com/office/officeart/2005/8/layout/vList2"/>
    <dgm:cxn modelId="{A0B87CB7-E380-4FFA-862F-ADDEFAECD7A4}" srcId="{F41011AF-54A3-49A2-B612-CBAB5B518648}" destId="{C3D6AA43-4AE4-4F1B-8EF7-82D1F2E62997}" srcOrd="1" destOrd="0" parTransId="{98F32DD6-BE62-44F0-95A4-1C0B5A7101B2}" sibTransId="{103D3855-9BE2-48B3-B7A1-4D7ADB69E05F}"/>
    <dgm:cxn modelId="{A4F2ADD6-6B47-46D1-8322-3B76D57A7459}" srcId="{F41011AF-54A3-49A2-B612-CBAB5B518648}" destId="{7D885793-03C9-42C0-96A6-24BB6F33FD9B}" srcOrd="4" destOrd="0" parTransId="{B0E6685B-E98E-4799-8D92-3075BE1AD948}" sibTransId="{97DA63AF-84C3-465B-B06C-C8C1E519E243}"/>
    <dgm:cxn modelId="{2DCEAEF9-03CB-4749-AB1B-D65244A30A5D}" srcId="{F41011AF-54A3-49A2-B612-CBAB5B518648}" destId="{0613D25A-410A-41B6-96BE-A5D04E7D5906}" srcOrd="2" destOrd="0" parTransId="{8104DF06-6A36-4AC7-BE06-44C75726BAFC}" sibTransId="{AC533413-DA45-458F-A50E-CFC3CE241D1A}"/>
    <dgm:cxn modelId="{9D141EFA-149D-49B0-BAAD-7556D9A8CBFE}" srcId="{F41011AF-54A3-49A2-B612-CBAB5B518648}" destId="{3E369990-5DD2-4F7A-90F5-1A23A1AC9377}" srcOrd="3" destOrd="0" parTransId="{285EC612-F6D0-4CCB-A636-896C9687D944}" sibTransId="{649EE759-3679-4C29-92A2-7991DA6E47CA}"/>
    <dgm:cxn modelId="{8714A525-B367-404F-B83B-2067D7D292EB}" type="presParOf" srcId="{F10F5941-14B8-4440-B323-B3A450CED9B4}" destId="{E1833984-19D3-4364-ABD7-0EC1FB34D3F6}" srcOrd="0" destOrd="0" presId="urn:microsoft.com/office/officeart/2005/8/layout/vList2"/>
    <dgm:cxn modelId="{6CCA54E5-9A3B-433B-89B4-6B0951BC9F7D}" type="presParOf" srcId="{F10F5941-14B8-4440-B323-B3A450CED9B4}" destId="{8904B0FC-40C7-487B-A2FC-D08CBDE158F2}" srcOrd="1"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1181BB8-03F0-4BBF-A955-36A00475EEA0}" type="doc">
      <dgm:prSet loTypeId="urn:microsoft.com/office/officeart/2005/8/layout/vProcess5" loCatId="process" qsTypeId="urn:microsoft.com/office/officeart/2005/8/quickstyle/simple3" qsCatId="simple" csTypeId="urn:microsoft.com/office/officeart/2005/8/colors/accent1_1" csCatId="accent1" phldr="1"/>
      <dgm:spPr/>
      <dgm:t>
        <a:bodyPr/>
        <a:lstStyle/>
        <a:p>
          <a:endParaRPr lang="en-US"/>
        </a:p>
      </dgm:t>
    </dgm:pt>
    <dgm:pt modelId="{4EF51248-5BE3-40CB-BCBF-19FCF7DE0F43}">
      <dgm:prSet/>
      <dgm:spPr/>
      <dgm:t>
        <a:bodyPr/>
        <a:lstStyle/>
        <a:p>
          <a:r>
            <a:rPr lang="en-US" dirty="0">
              <a:solidFill>
                <a:srgbClr val="000000"/>
              </a:solidFill>
            </a:rPr>
            <a:t>Translation:</a:t>
          </a:r>
        </a:p>
      </dgm:t>
    </dgm:pt>
    <dgm:pt modelId="{F0B634F4-2DE6-49F0-9200-9D0B04BBD5D9}" type="parTrans" cxnId="{302073EB-6E10-4EB8-A11B-747F3A8F9C0A}">
      <dgm:prSet/>
      <dgm:spPr/>
      <dgm:t>
        <a:bodyPr/>
        <a:lstStyle/>
        <a:p>
          <a:endParaRPr lang="en-US">
            <a:solidFill>
              <a:srgbClr val="000000"/>
            </a:solidFill>
          </a:endParaRPr>
        </a:p>
      </dgm:t>
    </dgm:pt>
    <dgm:pt modelId="{2293B5F9-EC80-473E-90B5-C0646F135664}" type="sibTrans" cxnId="{302073EB-6E10-4EB8-A11B-747F3A8F9C0A}">
      <dgm:prSet/>
      <dgm:spPr/>
      <dgm:t>
        <a:bodyPr/>
        <a:lstStyle/>
        <a:p>
          <a:endParaRPr lang="en-US">
            <a:solidFill>
              <a:srgbClr val="000000"/>
            </a:solidFill>
          </a:endParaRPr>
        </a:p>
      </dgm:t>
    </dgm:pt>
    <dgm:pt modelId="{4B185957-8C92-4707-8598-67886C85BC36}">
      <dgm:prSet/>
      <dgm:spPr/>
      <dgm:t>
        <a:bodyPr/>
        <a:lstStyle/>
        <a:p>
          <a:r>
            <a:rPr lang="en-US" dirty="0">
              <a:solidFill>
                <a:srgbClr val="000000"/>
              </a:solidFill>
            </a:rPr>
            <a:t>Graph creation:</a:t>
          </a:r>
        </a:p>
      </dgm:t>
    </dgm:pt>
    <dgm:pt modelId="{BE92D6FA-BF30-4B27-8B26-D056462E26FF}" type="parTrans" cxnId="{533BBEA2-04B9-411C-AFA3-6480C186E04E}">
      <dgm:prSet/>
      <dgm:spPr/>
      <dgm:t>
        <a:bodyPr/>
        <a:lstStyle/>
        <a:p>
          <a:endParaRPr lang="en-US">
            <a:solidFill>
              <a:srgbClr val="000000"/>
            </a:solidFill>
          </a:endParaRPr>
        </a:p>
      </dgm:t>
    </dgm:pt>
    <dgm:pt modelId="{7935FFB2-C4E7-4242-97ED-2A0384266EA5}" type="sibTrans" cxnId="{533BBEA2-04B9-411C-AFA3-6480C186E04E}">
      <dgm:prSet/>
      <dgm:spPr/>
      <dgm:t>
        <a:bodyPr/>
        <a:lstStyle/>
        <a:p>
          <a:endParaRPr lang="en-US">
            <a:solidFill>
              <a:srgbClr val="000000"/>
            </a:solidFill>
          </a:endParaRPr>
        </a:p>
      </dgm:t>
    </dgm:pt>
    <dgm:pt modelId="{0DD1A52B-05CD-441C-A7AC-6605A96328A6}">
      <dgm:prSet/>
      <dgm:spPr/>
      <dgm:t>
        <a:bodyPr/>
        <a:lstStyle/>
        <a:p>
          <a:r>
            <a:rPr lang="en-US" dirty="0">
              <a:solidFill>
                <a:srgbClr val="000000"/>
              </a:solidFill>
            </a:rPr>
            <a:t>Graph orchestration:</a:t>
          </a:r>
        </a:p>
      </dgm:t>
    </dgm:pt>
    <dgm:pt modelId="{1608ACE2-B5A9-4518-A7B4-F344ED3718B6}" type="parTrans" cxnId="{F4C6B141-EFA9-418F-BD08-8EC7DD93EB02}">
      <dgm:prSet/>
      <dgm:spPr/>
      <dgm:t>
        <a:bodyPr/>
        <a:lstStyle/>
        <a:p>
          <a:endParaRPr lang="en-US">
            <a:solidFill>
              <a:srgbClr val="000000"/>
            </a:solidFill>
          </a:endParaRPr>
        </a:p>
      </dgm:t>
    </dgm:pt>
    <dgm:pt modelId="{0B01D672-93B7-4CAC-A4C1-E2C3CDC33ECF}" type="sibTrans" cxnId="{F4C6B141-EFA9-418F-BD08-8EC7DD93EB02}">
      <dgm:prSet/>
      <dgm:spPr/>
      <dgm:t>
        <a:bodyPr/>
        <a:lstStyle/>
        <a:p>
          <a:endParaRPr lang="en-US">
            <a:solidFill>
              <a:srgbClr val="000000"/>
            </a:solidFill>
          </a:endParaRPr>
        </a:p>
      </dgm:t>
    </dgm:pt>
    <dgm:pt modelId="{A0DE5F01-0613-4EA7-AB43-836FE58AD6C7}">
      <dgm:prSet/>
      <dgm:spPr/>
      <dgm:t>
        <a:bodyPr/>
        <a:lstStyle/>
        <a:p>
          <a:r>
            <a:rPr lang="en-US">
              <a:solidFill>
                <a:srgbClr val="000000"/>
              </a:solidFill>
            </a:rPr>
            <a:t>Translate (structured) semantic model from SADL to (structured) Python TensorFlow code for the computational graph</a:t>
          </a:r>
        </a:p>
      </dgm:t>
    </dgm:pt>
    <dgm:pt modelId="{515B6CBA-A511-4ABE-A30B-D4A44219DA74}" type="parTrans" cxnId="{4F6ECDF9-2575-46DE-86F0-0BE67ECD2CF8}">
      <dgm:prSet/>
      <dgm:spPr/>
      <dgm:t>
        <a:bodyPr/>
        <a:lstStyle/>
        <a:p>
          <a:endParaRPr lang="en-US">
            <a:solidFill>
              <a:srgbClr val="000000"/>
            </a:solidFill>
          </a:endParaRPr>
        </a:p>
      </dgm:t>
    </dgm:pt>
    <dgm:pt modelId="{7C5FAE6F-3E32-48C6-8303-D92C29794956}" type="sibTrans" cxnId="{4F6ECDF9-2575-46DE-86F0-0BE67ECD2CF8}">
      <dgm:prSet/>
      <dgm:spPr/>
      <dgm:t>
        <a:bodyPr/>
        <a:lstStyle/>
        <a:p>
          <a:endParaRPr lang="en-US">
            <a:solidFill>
              <a:srgbClr val="000000"/>
            </a:solidFill>
          </a:endParaRPr>
        </a:p>
      </dgm:t>
    </dgm:pt>
    <dgm:pt modelId="{BE9EC43A-36A1-4B82-B088-616D9E413685}">
      <dgm:prSet/>
      <dgm:spPr/>
      <dgm:t>
        <a:bodyPr/>
        <a:lstStyle/>
        <a:p>
          <a:r>
            <a:rPr lang="en-US" dirty="0">
              <a:solidFill>
                <a:srgbClr val="000000"/>
              </a:solidFill>
            </a:rPr>
            <a:t>Execute the code and use inherent TensorFlow capability to create and then save a language-neutral Graph model</a:t>
          </a:r>
        </a:p>
      </dgm:t>
    </dgm:pt>
    <dgm:pt modelId="{53945F9D-BF4A-400A-B1FD-AA0D92208B5B}" type="parTrans" cxnId="{89CE8990-5C09-47AA-9EAA-97D1D26FEC59}">
      <dgm:prSet/>
      <dgm:spPr/>
      <dgm:t>
        <a:bodyPr/>
        <a:lstStyle/>
        <a:p>
          <a:endParaRPr lang="en-US">
            <a:solidFill>
              <a:srgbClr val="000000"/>
            </a:solidFill>
          </a:endParaRPr>
        </a:p>
      </dgm:t>
    </dgm:pt>
    <dgm:pt modelId="{01547804-9D58-4AB8-B6E0-B4B11370FE94}" type="sibTrans" cxnId="{89CE8990-5C09-47AA-9EAA-97D1D26FEC59}">
      <dgm:prSet/>
      <dgm:spPr/>
      <dgm:t>
        <a:bodyPr/>
        <a:lstStyle/>
        <a:p>
          <a:endParaRPr lang="en-US">
            <a:solidFill>
              <a:srgbClr val="000000"/>
            </a:solidFill>
          </a:endParaRPr>
        </a:p>
      </dgm:t>
    </dgm:pt>
    <dgm:pt modelId="{F63DC55A-EE54-4634-B135-1B0DDCDA099A}">
      <dgm:prSet/>
      <dgm:spPr/>
      <dgm:t>
        <a:bodyPr/>
        <a:lstStyle/>
        <a:p>
          <a:r>
            <a:rPr lang="en-US" dirty="0">
              <a:solidFill>
                <a:srgbClr val="000000"/>
              </a:solidFill>
            </a:rPr>
            <a:t>Use the Graph model in TensorFlow session to demonstrate code execution using internal TensorFlow compiler</a:t>
          </a:r>
        </a:p>
      </dgm:t>
    </dgm:pt>
    <dgm:pt modelId="{990E01E8-E5D0-4EF9-96FF-3615D58916A0}" type="parTrans" cxnId="{103670F1-CBB6-4FF0-BCDD-454B23DBB0DF}">
      <dgm:prSet/>
      <dgm:spPr/>
      <dgm:t>
        <a:bodyPr/>
        <a:lstStyle/>
        <a:p>
          <a:endParaRPr lang="en-US">
            <a:solidFill>
              <a:srgbClr val="000000"/>
            </a:solidFill>
          </a:endParaRPr>
        </a:p>
      </dgm:t>
    </dgm:pt>
    <dgm:pt modelId="{26813E6E-B14A-47D9-AC9F-BA4E6A8BA099}" type="sibTrans" cxnId="{103670F1-CBB6-4FF0-BCDD-454B23DBB0DF}">
      <dgm:prSet/>
      <dgm:spPr/>
      <dgm:t>
        <a:bodyPr/>
        <a:lstStyle/>
        <a:p>
          <a:endParaRPr lang="en-US">
            <a:solidFill>
              <a:srgbClr val="000000"/>
            </a:solidFill>
          </a:endParaRPr>
        </a:p>
      </dgm:t>
    </dgm:pt>
    <dgm:pt modelId="{054F8970-A846-40E8-B8DE-78472DD3A153}" type="pres">
      <dgm:prSet presAssocID="{C1181BB8-03F0-4BBF-A955-36A00475EEA0}" presName="outerComposite" presStyleCnt="0">
        <dgm:presLayoutVars>
          <dgm:chMax val="5"/>
          <dgm:dir/>
          <dgm:resizeHandles val="exact"/>
        </dgm:presLayoutVars>
      </dgm:prSet>
      <dgm:spPr/>
    </dgm:pt>
    <dgm:pt modelId="{6305333D-3394-4C1F-85FE-B796E5C30A83}" type="pres">
      <dgm:prSet presAssocID="{C1181BB8-03F0-4BBF-A955-36A00475EEA0}" presName="dummyMaxCanvas" presStyleCnt="0">
        <dgm:presLayoutVars/>
      </dgm:prSet>
      <dgm:spPr/>
    </dgm:pt>
    <dgm:pt modelId="{C541FEC9-083C-434D-8B09-472C97617D26}" type="pres">
      <dgm:prSet presAssocID="{C1181BB8-03F0-4BBF-A955-36A00475EEA0}" presName="ThreeNodes_1" presStyleLbl="node1" presStyleIdx="0" presStyleCnt="3">
        <dgm:presLayoutVars>
          <dgm:bulletEnabled val="1"/>
        </dgm:presLayoutVars>
      </dgm:prSet>
      <dgm:spPr/>
    </dgm:pt>
    <dgm:pt modelId="{1B3245DC-8CB7-4FD4-8662-06679C8E8058}" type="pres">
      <dgm:prSet presAssocID="{C1181BB8-03F0-4BBF-A955-36A00475EEA0}" presName="ThreeNodes_2" presStyleLbl="node1" presStyleIdx="1" presStyleCnt="3">
        <dgm:presLayoutVars>
          <dgm:bulletEnabled val="1"/>
        </dgm:presLayoutVars>
      </dgm:prSet>
      <dgm:spPr/>
    </dgm:pt>
    <dgm:pt modelId="{09B44682-79DF-42DA-A0EA-23847CE0D9D8}" type="pres">
      <dgm:prSet presAssocID="{C1181BB8-03F0-4BBF-A955-36A00475EEA0}" presName="ThreeNodes_3" presStyleLbl="node1" presStyleIdx="2" presStyleCnt="3">
        <dgm:presLayoutVars>
          <dgm:bulletEnabled val="1"/>
        </dgm:presLayoutVars>
      </dgm:prSet>
      <dgm:spPr/>
    </dgm:pt>
    <dgm:pt modelId="{35609BC8-03A5-4BB8-BFDE-A2599DEE1F5B}" type="pres">
      <dgm:prSet presAssocID="{C1181BB8-03F0-4BBF-A955-36A00475EEA0}" presName="ThreeConn_1-2" presStyleLbl="fgAccFollowNode1" presStyleIdx="0" presStyleCnt="2">
        <dgm:presLayoutVars>
          <dgm:bulletEnabled val="1"/>
        </dgm:presLayoutVars>
      </dgm:prSet>
      <dgm:spPr/>
    </dgm:pt>
    <dgm:pt modelId="{38ABC491-E422-4496-ABB1-95EAC98156D2}" type="pres">
      <dgm:prSet presAssocID="{C1181BB8-03F0-4BBF-A955-36A00475EEA0}" presName="ThreeConn_2-3" presStyleLbl="fgAccFollowNode1" presStyleIdx="1" presStyleCnt="2">
        <dgm:presLayoutVars>
          <dgm:bulletEnabled val="1"/>
        </dgm:presLayoutVars>
      </dgm:prSet>
      <dgm:spPr/>
    </dgm:pt>
    <dgm:pt modelId="{B2C2E733-1F1F-4336-948B-803EA4DA17C1}" type="pres">
      <dgm:prSet presAssocID="{C1181BB8-03F0-4BBF-A955-36A00475EEA0}" presName="ThreeNodes_1_text" presStyleLbl="node1" presStyleIdx="2" presStyleCnt="3">
        <dgm:presLayoutVars>
          <dgm:bulletEnabled val="1"/>
        </dgm:presLayoutVars>
      </dgm:prSet>
      <dgm:spPr/>
    </dgm:pt>
    <dgm:pt modelId="{78F46217-E3FE-4CEC-BE1F-30AECEB2946A}" type="pres">
      <dgm:prSet presAssocID="{C1181BB8-03F0-4BBF-A955-36A00475EEA0}" presName="ThreeNodes_2_text" presStyleLbl="node1" presStyleIdx="2" presStyleCnt="3">
        <dgm:presLayoutVars>
          <dgm:bulletEnabled val="1"/>
        </dgm:presLayoutVars>
      </dgm:prSet>
      <dgm:spPr/>
    </dgm:pt>
    <dgm:pt modelId="{0E71A9CB-2820-4005-9F54-6DDA35906826}" type="pres">
      <dgm:prSet presAssocID="{C1181BB8-03F0-4BBF-A955-36A00475EEA0}" presName="ThreeNodes_3_text" presStyleLbl="node1" presStyleIdx="2" presStyleCnt="3">
        <dgm:presLayoutVars>
          <dgm:bulletEnabled val="1"/>
        </dgm:presLayoutVars>
      </dgm:prSet>
      <dgm:spPr/>
    </dgm:pt>
  </dgm:ptLst>
  <dgm:cxnLst>
    <dgm:cxn modelId="{DA05741A-ECE9-4A9E-A94F-89E02B13AC45}" type="presOf" srcId="{7935FFB2-C4E7-4242-97ED-2A0384266EA5}" destId="{38ABC491-E422-4496-ABB1-95EAC98156D2}" srcOrd="0" destOrd="0" presId="urn:microsoft.com/office/officeart/2005/8/layout/vProcess5"/>
    <dgm:cxn modelId="{50F05A23-271F-4560-963B-D85E1A49A0DE}" type="presOf" srcId="{C1181BB8-03F0-4BBF-A955-36A00475EEA0}" destId="{054F8970-A846-40E8-B8DE-78472DD3A153}" srcOrd="0" destOrd="0" presId="urn:microsoft.com/office/officeart/2005/8/layout/vProcess5"/>
    <dgm:cxn modelId="{E6D81F2B-F4B0-4577-89A2-145514E564FD}" type="presOf" srcId="{4EF51248-5BE3-40CB-BCBF-19FCF7DE0F43}" destId="{B2C2E733-1F1F-4336-948B-803EA4DA17C1}" srcOrd="1" destOrd="0" presId="urn:microsoft.com/office/officeart/2005/8/layout/vProcess5"/>
    <dgm:cxn modelId="{E23CCA3F-36F9-4804-919A-CAE3FBBED688}" type="presOf" srcId="{A0DE5F01-0613-4EA7-AB43-836FE58AD6C7}" destId="{C541FEC9-083C-434D-8B09-472C97617D26}" srcOrd="0" destOrd="1" presId="urn:microsoft.com/office/officeart/2005/8/layout/vProcess5"/>
    <dgm:cxn modelId="{F4C6B141-EFA9-418F-BD08-8EC7DD93EB02}" srcId="{C1181BB8-03F0-4BBF-A955-36A00475EEA0}" destId="{0DD1A52B-05CD-441C-A7AC-6605A96328A6}" srcOrd="2" destOrd="0" parTransId="{1608ACE2-B5A9-4518-A7B4-F344ED3718B6}" sibTransId="{0B01D672-93B7-4CAC-A4C1-E2C3CDC33ECF}"/>
    <dgm:cxn modelId="{88A61445-6EFB-4920-8B95-3F7B9377CF48}" type="presOf" srcId="{4EF51248-5BE3-40CB-BCBF-19FCF7DE0F43}" destId="{C541FEC9-083C-434D-8B09-472C97617D26}" srcOrd="0" destOrd="0" presId="urn:microsoft.com/office/officeart/2005/8/layout/vProcess5"/>
    <dgm:cxn modelId="{22ED3567-5841-4D0A-B47C-15060FC1EF55}" type="presOf" srcId="{2293B5F9-EC80-473E-90B5-C0646F135664}" destId="{35609BC8-03A5-4BB8-BFDE-A2599DEE1F5B}" srcOrd="0" destOrd="0" presId="urn:microsoft.com/office/officeart/2005/8/layout/vProcess5"/>
    <dgm:cxn modelId="{D6839268-5BFD-4069-9FC5-D7927485E016}" type="presOf" srcId="{F63DC55A-EE54-4634-B135-1B0DDCDA099A}" destId="{0E71A9CB-2820-4005-9F54-6DDA35906826}" srcOrd="1" destOrd="1" presId="urn:microsoft.com/office/officeart/2005/8/layout/vProcess5"/>
    <dgm:cxn modelId="{96CEB573-22F3-4828-8582-EC16797CB206}" type="presOf" srcId="{4B185957-8C92-4707-8598-67886C85BC36}" destId="{78F46217-E3FE-4CEC-BE1F-30AECEB2946A}" srcOrd="1" destOrd="0" presId="urn:microsoft.com/office/officeart/2005/8/layout/vProcess5"/>
    <dgm:cxn modelId="{D2F87481-560E-4DC6-A54A-21F2D5A37E7B}" type="presOf" srcId="{A0DE5F01-0613-4EA7-AB43-836FE58AD6C7}" destId="{B2C2E733-1F1F-4336-948B-803EA4DA17C1}" srcOrd="1" destOrd="1" presId="urn:microsoft.com/office/officeart/2005/8/layout/vProcess5"/>
    <dgm:cxn modelId="{89CE8990-5C09-47AA-9EAA-97D1D26FEC59}" srcId="{4B185957-8C92-4707-8598-67886C85BC36}" destId="{BE9EC43A-36A1-4B82-B088-616D9E413685}" srcOrd="0" destOrd="0" parTransId="{53945F9D-BF4A-400A-B1FD-AA0D92208B5B}" sibTransId="{01547804-9D58-4AB8-B6E0-B4B11370FE94}"/>
    <dgm:cxn modelId="{59B03792-76BF-4C7C-A4BC-9419871480F4}" type="presOf" srcId="{4B185957-8C92-4707-8598-67886C85BC36}" destId="{1B3245DC-8CB7-4FD4-8662-06679C8E8058}" srcOrd="0" destOrd="0" presId="urn:microsoft.com/office/officeart/2005/8/layout/vProcess5"/>
    <dgm:cxn modelId="{D1DA4694-094B-4EFF-AD36-EB93C4691A4B}" type="presOf" srcId="{0DD1A52B-05CD-441C-A7AC-6605A96328A6}" destId="{09B44682-79DF-42DA-A0EA-23847CE0D9D8}" srcOrd="0" destOrd="0" presId="urn:microsoft.com/office/officeart/2005/8/layout/vProcess5"/>
    <dgm:cxn modelId="{533BBEA2-04B9-411C-AFA3-6480C186E04E}" srcId="{C1181BB8-03F0-4BBF-A955-36A00475EEA0}" destId="{4B185957-8C92-4707-8598-67886C85BC36}" srcOrd="1" destOrd="0" parTransId="{BE92D6FA-BF30-4B27-8B26-D056462E26FF}" sibTransId="{7935FFB2-C4E7-4242-97ED-2A0384266EA5}"/>
    <dgm:cxn modelId="{294F97A5-4456-4CCC-AC69-DB5DF82D3020}" type="presOf" srcId="{BE9EC43A-36A1-4B82-B088-616D9E413685}" destId="{1B3245DC-8CB7-4FD4-8662-06679C8E8058}" srcOrd="0" destOrd="1" presId="urn:microsoft.com/office/officeart/2005/8/layout/vProcess5"/>
    <dgm:cxn modelId="{623A94C0-DD4A-4C6A-815B-F83EFF322E3E}" type="presOf" srcId="{BE9EC43A-36A1-4B82-B088-616D9E413685}" destId="{78F46217-E3FE-4CEC-BE1F-30AECEB2946A}" srcOrd="1" destOrd="1" presId="urn:microsoft.com/office/officeart/2005/8/layout/vProcess5"/>
    <dgm:cxn modelId="{0C4490DA-BC93-4879-B022-F24AB48A5FA1}" type="presOf" srcId="{F63DC55A-EE54-4634-B135-1B0DDCDA099A}" destId="{09B44682-79DF-42DA-A0EA-23847CE0D9D8}" srcOrd="0" destOrd="1" presId="urn:microsoft.com/office/officeart/2005/8/layout/vProcess5"/>
    <dgm:cxn modelId="{302073EB-6E10-4EB8-A11B-747F3A8F9C0A}" srcId="{C1181BB8-03F0-4BBF-A955-36A00475EEA0}" destId="{4EF51248-5BE3-40CB-BCBF-19FCF7DE0F43}" srcOrd="0" destOrd="0" parTransId="{F0B634F4-2DE6-49F0-9200-9D0B04BBD5D9}" sibTransId="{2293B5F9-EC80-473E-90B5-C0646F135664}"/>
    <dgm:cxn modelId="{C2688DF0-25B4-46C2-AFCE-6BDB14DE96B5}" type="presOf" srcId="{0DD1A52B-05CD-441C-A7AC-6605A96328A6}" destId="{0E71A9CB-2820-4005-9F54-6DDA35906826}" srcOrd="1" destOrd="0" presId="urn:microsoft.com/office/officeart/2005/8/layout/vProcess5"/>
    <dgm:cxn modelId="{103670F1-CBB6-4FF0-BCDD-454B23DBB0DF}" srcId="{0DD1A52B-05CD-441C-A7AC-6605A96328A6}" destId="{F63DC55A-EE54-4634-B135-1B0DDCDA099A}" srcOrd="0" destOrd="0" parTransId="{990E01E8-E5D0-4EF9-96FF-3615D58916A0}" sibTransId="{26813E6E-B14A-47D9-AC9F-BA4E6A8BA099}"/>
    <dgm:cxn modelId="{4F6ECDF9-2575-46DE-86F0-0BE67ECD2CF8}" srcId="{4EF51248-5BE3-40CB-BCBF-19FCF7DE0F43}" destId="{A0DE5F01-0613-4EA7-AB43-836FE58AD6C7}" srcOrd="0" destOrd="0" parTransId="{515B6CBA-A511-4ABE-A30B-D4A44219DA74}" sibTransId="{7C5FAE6F-3E32-48C6-8303-D92C29794956}"/>
    <dgm:cxn modelId="{8F620A4E-5A2E-411D-A31E-10663EF6D08E}" type="presParOf" srcId="{054F8970-A846-40E8-B8DE-78472DD3A153}" destId="{6305333D-3394-4C1F-85FE-B796E5C30A83}" srcOrd="0" destOrd="0" presId="urn:microsoft.com/office/officeart/2005/8/layout/vProcess5"/>
    <dgm:cxn modelId="{47D3D2B9-97E9-47AA-B806-BB7B74132B9D}" type="presParOf" srcId="{054F8970-A846-40E8-B8DE-78472DD3A153}" destId="{C541FEC9-083C-434D-8B09-472C97617D26}" srcOrd="1" destOrd="0" presId="urn:microsoft.com/office/officeart/2005/8/layout/vProcess5"/>
    <dgm:cxn modelId="{113E2BCB-C4D4-43A6-B6BD-BF1FBC3FAC87}" type="presParOf" srcId="{054F8970-A846-40E8-B8DE-78472DD3A153}" destId="{1B3245DC-8CB7-4FD4-8662-06679C8E8058}" srcOrd="2" destOrd="0" presId="urn:microsoft.com/office/officeart/2005/8/layout/vProcess5"/>
    <dgm:cxn modelId="{042AB206-34F7-4941-B9B6-D580B3A2FBB6}" type="presParOf" srcId="{054F8970-A846-40E8-B8DE-78472DD3A153}" destId="{09B44682-79DF-42DA-A0EA-23847CE0D9D8}" srcOrd="3" destOrd="0" presId="urn:microsoft.com/office/officeart/2005/8/layout/vProcess5"/>
    <dgm:cxn modelId="{E7F2FE8D-6DB5-40BC-A7FA-5D76D07ACA56}" type="presParOf" srcId="{054F8970-A846-40E8-B8DE-78472DD3A153}" destId="{35609BC8-03A5-4BB8-BFDE-A2599DEE1F5B}" srcOrd="4" destOrd="0" presId="urn:microsoft.com/office/officeart/2005/8/layout/vProcess5"/>
    <dgm:cxn modelId="{8852998C-249D-4122-B7BD-0DA991DBB89F}" type="presParOf" srcId="{054F8970-A846-40E8-B8DE-78472DD3A153}" destId="{38ABC491-E422-4496-ABB1-95EAC98156D2}" srcOrd="5" destOrd="0" presId="urn:microsoft.com/office/officeart/2005/8/layout/vProcess5"/>
    <dgm:cxn modelId="{696A57A7-FBD7-4E22-8941-31BAC2A8333A}" type="presParOf" srcId="{054F8970-A846-40E8-B8DE-78472DD3A153}" destId="{B2C2E733-1F1F-4336-948B-803EA4DA17C1}" srcOrd="6" destOrd="0" presId="urn:microsoft.com/office/officeart/2005/8/layout/vProcess5"/>
    <dgm:cxn modelId="{4EA7B0AD-60DA-4521-8834-3E8AFEC5FA28}" type="presParOf" srcId="{054F8970-A846-40E8-B8DE-78472DD3A153}" destId="{78F46217-E3FE-4CEC-BE1F-30AECEB2946A}" srcOrd="7" destOrd="0" presId="urn:microsoft.com/office/officeart/2005/8/layout/vProcess5"/>
    <dgm:cxn modelId="{F2DD97DD-A416-4F43-AD7A-3FA32170040E}" type="presParOf" srcId="{054F8970-A846-40E8-B8DE-78472DD3A153}" destId="{0E71A9CB-2820-4005-9F54-6DDA35906826}" srcOrd="8"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833984-19D3-4364-ABD7-0EC1FB34D3F6}">
      <dsp:nvSpPr>
        <dsp:cNvPr id="0" name=""/>
        <dsp:cNvSpPr/>
      </dsp:nvSpPr>
      <dsp:spPr>
        <a:xfrm>
          <a:off x="0" y="111607"/>
          <a:ext cx="5287655" cy="503685"/>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dirty="0"/>
            <a:t>Key ideas of K-CHAIN</a:t>
          </a:r>
          <a:endParaRPr lang="en-US" sz="2100" kern="1200" dirty="0"/>
        </a:p>
      </dsp:txBody>
      <dsp:txXfrm>
        <a:off x="24588" y="136195"/>
        <a:ext cx="5238479" cy="454509"/>
      </dsp:txXfrm>
    </dsp:sp>
    <dsp:sp modelId="{8904B0FC-40C7-487B-A2FC-D08CBDE158F2}">
      <dsp:nvSpPr>
        <dsp:cNvPr id="0" name=""/>
        <dsp:cNvSpPr/>
      </dsp:nvSpPr>
      <dsp:spPr>
        <a:xfrm>
          <a:off x="0" y="615292"/>
          <a:ext cx="5287655" cy="20430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7883"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n-US" sz="1600" kern="1200"/>
            <a:t>Converting inexactness and incompleteness of knowledge to model uncertainty in a Bayesian framework</a:t>
          </a:r>
        </a:p>
        <a:p>
          <a:pPr marL="171450" lvl="1" indent="-171450" algn="l" defTabSz="711200">
            <a:lnSpc>
              <a:spcPct val="90000"/>
            </a:lnSpc>
            <a:spcBef>
              <a:spcPct val="0"/>
            </a:spcBef>
            <a:spcAft>
              <a:spcPct val="20000"/>
            </a:spcAft>
            <a:buChar char="•"/>
          </a:pPr>
          <a:r>
            <a:rPr lang="en-US" sz="1600" kern="1200"/>
            <a:t>Allow local inference for model calibration and learning when any data is available</a:t>
          </a:r>
        </a:p>
        <a:p>
          <a:pPr marL="171450" lvl="1" indent="-171450" algn="l" defTabSz="711200">
            <a:lnSpc>
              <a:spcPct val="90000"/>
            </a:lnSpc>
            <a:spcBef>
              <a:spcPct val="0"/>
            </a:spcBef>
            <a:spcAft>
              <a:spcPct val="20000"/>
            </a:spcAft>
            <a:buChar char="•"/>
          </a:pPr>
          <a:r>
            <a:rPr lang="en-US" sz="1600" kern="1200"/>
            <a:t>Use model uncertainty to guide further knowledge curation</a:t>
          </a:r>
        </a:p>
        <a:p>
          <a:pPr marL="171450" lvl="1" indent="-171450" algn="l" defTabSz="711200">
            <a:lnSpc>
              <a:spcPct val="90000"/>
            </a:lnSpc>
            <a:spcBef>
              <a:spcPct val="0"/>
            </a:spcBef>
            <a:spcAft>
              <a:spcPct val="20000"/>
            </a:spcAft>
            <a:buChar char="•"/>
          </a:pPr>
          <a:r>
            <a:rPr lang="en-US" sz="1600" kern="1200"/>
            <a:t>Local graph operations to append, prune, or refine</a:t>
          </a:r>
        </a:p>
        <a:p>
          <a:pPr marL="171450" lvl="1" indent="-171450" algn="l" defTabSz="711200">
            <a:lnSpc>
              <a:spcPct val="90000"/>
            </a:lnSpc>
            <a:spcBef>
              <a:spcPct val="0"/>
            </a:spcBef>
            <a:spcAft>
              <a:spcPct val="20000"/>
            </a:spcAft>
            <a:buChar char="•"/>
          </a:pPr>
          <a:r>
            <a:rPr lang="en-US" sz="1600" kern="1200"/>
            <a:t>Capture variety of domain knowledge</a:t>
          </a:r>
        </a:p>
      </dsp:txBody>
      <dsp:txXfrm>
        <a:off x="0" y="615292"/>
        <a:ext cx="5287655" cy="204309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41FEC9-083C-434D-8B09-472C97617D26}">
      <dsp:nvSpPr>
        <dsp:cNvPr id="0" name=""/>
        <dsp:cNvSpPr/>
      </dsp:nvSpPr>
      <dsp:spPr>
        <a:xfrm>
          <a:off x="0" y="0"/>
          <a:ext cx="4656739" cy="738663"/>
        </a:xfrm>
        <a:prstGeom prst="roundRect">
          <a:avLst>
            <a:gd name="adj" fmla="val 10000"/>
          </a:avLst>
        </a:prstGeom>
        <a:solidFill>
          <a:schemeClr val="lt1">
            <a:hueOff val="0"/>
            <a:satOff val="0"/>
            <a:lumOff val="0"/>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solidFill>
                <a:srgbClr val="000000"/>
              </a:solidFill>
            </a:rPr>
            <a:t>Translation:</a:t>
          </a:r>
        </a:p>
        <a:p>
          <a:pPr marL="57150" lvl="1" indent="-57150" algn="l" defTabSz="488950">
            <a:lnSpc>
              <a:spcPct val="90000"/>
            </a:lnSpc>
            <a:spcBef>
              <a:spcPct val="0"/>
            </a:spcBef>
            <a:spcAft>
              <a:spcPct val="15000"/>
            </a:spcAft>
            <a:buChar char="•"/>
          </a:pPr>
          <a:r>
            <a:rPr lang="en-US" sz="1100" kern="1200">
              <a:solidFill>
                <a:srgbClr val="000000"/>
              </a:solidFill>
            </a:rPr>
            <a:t>Translate (structured) semantic model from SADL to (structured) Python TensorFlow code for the computational graph</a:t>
          </a:r>
        </a:p>
      </dsp:txBody>
      <dsp:txXfrm>
        <a:off x="21635" y="21635"/>
        <a:ext cx="3859662" cy="695393"/>
      </dsp:txXfrm>
    </dsp:sp>
    <dsp:sp modelId="{1B3245DC-8CB7-4FD4-8662-06679C8E8058}">
      <dsp:nvSpPr>
        <dsp:cNvPr id="0" name=""/>
        <dsp:cNvSpPr/>
      </dsp:nvSpPr>
      <dsp:spPr>
        <a:xfrm>
          <a:off x="410888" y="861774"/>
          <a:ext cx="4656739" cy="738663"/>
        </a:xfrm>
        <a:prstGeom prst="roundRect">
          <a:avLst>
            <a:gd name="adj" fmla="val 10000"/>
          </a:avLst>
        </a:prstGeom>
        <a:solidFill>
          <a:schemeClr val="lt1">
            <a:hueOff val="0"/>
            <a:satOff val="0"/>
            <a:lumOff val="0"/>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solidFill>
                <a:srgbClr val="000000"/>
              </a:solidFill>
            </a:rPr>
            <a:t>Graph creation:</a:t>
          </a:r>
        </a:p>
        <a:p>
          <a:pPr marL="57150" lvl="1" indent="-57150" algn="l" defTabSz="488950">
            <a:lnSpc>
              <a:spcPct val="90000"/>
            </a:lnSpc>
            <a:spcBef>
              <a:spcPct val="0"/>
            </a:spcBef>
            <a:spcAft>
              <a:spcPct val="15000"/>
            </a:spcAft>
            <a:buChar char="•"/>
          </a:pPr>
          <a:r>
            <a:rPr lang="en-US" sz="1100" kern="1200" dirty="0">
              <a:solidFill>
                <a:srgbClr val="000000"/>
              </a:solidFill>
            </a:rPr>
            <a:t>Execute the code and use inherent TensorFlow capability to create and then save a language-neutral Graph model</a:t>
          </a:r>
        </a:p>
      </dsp:txBody>
      <dsp:txXfrm>
        <a:off x="432523" y="883409"/>
        <a:ext cx="3722449" cy="695393"/>
      </dsp:txXfrm>
    </dsp:sp>
    <dsp:sp modelId="{09B44682-79DF-42DA-A0EA-23847CE0D9D8}">
      <dsp:nvSpPr>
        <dsp:cNvPr id="0" name=""/>
        <dsp:cNvSpPr/>
      </dsp:nvSpPr>
      <dsp:spPr>
        <a:xfrm>
          <a:off x="821777" y="1723549"/>
          <a:ext cx="4656739" cy="738663"/>
        </a:xfrm>
        <a:prstGeom prst="roundRect">
          <a:avLst>
            <a:gd name="adj" fmla="val 10000"/>
          </a:avLst>
        </a:prstGeom>
        <a:solidFill>
          <a:schemeClr val="lt1">
            <a:hueOff val="0"/>
            <a:satOff val="0"/>
            <a:lumOff val="0"/>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solidFill>
                <a:srgbClr val="000000"/>
              </a:solidFill>
            </a:rPr>
            <a:t>Graph orchestration:</a:t>
          </a:r>
        </a:p>
        <a:p>
          <a:pPr marL="57150" lvl="1" indent="-57150" algn="l" defTabSz="488950">
            <a:lnSpc>
              <a:spcPct val="90000"/>
            </a:lnSpc>
            <a:spcBef>
              <a:spcPct val="0"/>
            </a:spcBef>
            <a:spcAft>
              <a:spcPct val="15000"/>
            </a:spcAft>
            <a:buChar char="•"/>
          </a:pPr>
          <a:r>
            <a:rPr lang="en-US" sz="1100" kern="1200" dirty="0">
              <a:solidFill>
                <a:srgbClr val="000000"/>
              </a:solidFill>
            </a:rPr>
            <a:t>Use the Graph model in TensorFlow session to demonstrate code execution using internal TensorFlow compiler</a:t>
          </a:r>
        </a:p>
      </dsp:txBody>
      <dsp:txXfrm>
        <a:off x="843412" y="1745184"/>
        <a:ext cx="3722449" cy="695393"/>
      </dsp:txXfrm>
    </dsp:sp>
    <dsp:sp modelId="{35609BC8-03A5-4BB8-BFDE-A2599DEE1F5B}">
      <dsp:nvSpPr>
        <dsp:cNvPr id="0" name=""/>
        <dsp:cNvSpPr/>
      </dsp:nvSpPr>
      <dsp:spPr>
        <a:xfrm>
          <a:off x="4176607" y="560153"/>
          <a:ext cx="480131" cy="480131"/>
        </a:xfrm>
        <a:prstGeom prst="downArrow">
          <a:avLst>
            <a:gd name="adj1" fmla="val 55000"/>
            <a:gd name="adj2" fmla="val 45000"/>
          </a:avLst>
        </a:prstGeom>
        <a:solidFill>
          <a:schemeClr val="lt1">
            <a:alpha val="90000"/>
            <a:tint val="40000"/>
            <a:hueOff val="0"/>
            <a:satOff val="0"/>
            <a:lumOff val="0"/>
            <a:alphaOff val="0"/>
          </a:schemeClr>
        </a:solidFill>
        <a:ln w="9525" cap="flat" cmpd="sng" algn="ctr">
          <a:solidFill>
            <a:schemeClr val="accent1">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solidFill>
              <a:srgbClr val="000000"/>
            </a:solidFill>
          </a:endParaRPr>
        </a:p>
      </dsp:txBody>
      <dsp:txXfrm>
        <a:off x="4284636" y="560153"/>
        <a:ext cx="264073" cy="361299"/>
      </dsp:txXfrm>
    </dsp:sp>
    <dsp:sp modelId="{38ABC491-E422-4496-ABB1-95EAC98156D2}">
      <dsp:nvSpPr>
        <dsp:cNvPr id="0" name=""/>
        <dsp:cNvSpPr/>
      </dsp:nvSpPr>
      <dsp:spPr>
        <a:xfrm>
          <a:off x="4587496" y="1417003"/>
          <a:ext cx="480131" cy="480131"/>
        </a:xfrm>
        <a:prstGeom prst="downArrow">
          <a:avLst>
            <a:gd name="adj1" fmla="val 55000"/>
            <a:gd name="adj2" fmla="val 45000"/>
          </a:avLst>
        </a:prstGeom>
        <a:solidFill>
          <a:schemeClr val="lt1">
            <a:alpha val="90000"/>
            <a:tint val="40000"/>
            <a:hueOff val="0"/>
            <a:satOff val="0"/>
            <a:lumOff val="0"/>
            <a:alphaOff val="0"/>
          </a:schemeClr>
        </a:solidFill>
        <a:ln w="9525" cap="flat" cmpd="sng" algn="ctr">
          <a:solidFill>
            <a:schemeClr val="accent1">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solidFill>
              <a:srgbClr val="000000"/>
            </a:solidFill>
          </a:endParaRPr>
        </a:p>
      </dsp:txBody>
      <dsp:txXfrm>
        <a:off x="4695525" y="1417003"/>
        <a:ext cx="264073" cy="361299"/>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CBF77B6-06AB-43A3-89A4-8CD1677993D0}" type="datetimeFigureOut">
              <a:rPr lang="en-CA" smtClean="0"/>
              <a:t>2018-12-05</a:t>
            </a:fld>
            <a:endParaRPr lang="en-CA"/>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2762B2D-468D-4837-8CAA-70AF425658B8}" type="slidenum">
              <a:rPr lang="en-CA" smtClean="0"/>
              <a:t>‹#›</a:t>
            </a:fld>
            <a:endParaRPr lang="en-CA"/>
          </a:p>
        </p:txBody>
      </p:sp>
      <p:pic>
        <p:nvPicPr>
          <p:cNvPr id="1026" name="Picture 2" descr="I:\Dockets\1421 SmallStuff GE PPT\Graphics\GE Grey.emf"/>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39312" y="65216"/>
            <a:ext cx="579375" cy="579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6029183"/>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4.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B6804B0-AD37-4623-8498-3C9AE39E25E5}" type="datetimeFigureOut">
              <a:rPr lang="en-CA" smtClean="0"/>
              <a:t>2018-12-05</a:t>
            </a:fld>
            <a:endParaRPr lang="en-CA"/>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377687" y="4343400"/>
            <a:ext cx="6102626" cy="4114800"/>
          </a:xfrm>
          <a:prstGeom prst="rect">
            <a:avLst/>
          </a:prstGeom>
        </p:spPr>
        <p:txBody>
          <a:bodyPr vert="horz" lIns="0" tIns="0" rIns="0" bIns="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A"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0CDABC8-FD09-47BC-822A-A981D494E0D7}" type="slidenum">
              <a:rPr lang="en-CA" smtClean="0"/>
              <a:t>‹#›</a:t>
            </a:fld>
            <a:endParaRPr lang="en-CA"/>
          </a:p>
        </p:txBody>
      </p:sp>
      <p:pic>
        <p:nvPicPr>
          <p:cNvPr id="8" name="Picture 2" descr="I:\Dockets\1421 SmallStuff GE PPT\Graphics\GE Grey.em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39312" y="65216"/>
            <a:ext cx="579375" cy="579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48577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228600" indent="0" algn="l" defTabSz="914400" rtl="0" eaLnBrk="1" latinLnBrk="0" hangingPunct="1">
      <a:defRPr sz="1200" kern="1200">
        <a:solidFill>
          <a:schemeClr val="tx1"/>
        </a:solidFill>
        <a:latin typeface="+mn-lt"/>
        <a:ea typeface="+mn-ea"/>
        <a:cs typeface="+mn-cs"/>
      </a:defRPr>
    </a:lvl2pPr>
    <a:lvl3pPr marL="457200" indent="0" algn="l" defTabSz="914400" rtl="0" eaLnBrk="1" latinLnBrk="0" hangingPunct="1">
      <a:defRPr sz="1200" kern="1200">
        <a:solidFill>
          <a:schemeClr val="tx1"/>
        </a:solidFill>
        <a:latin typeface="+mn-lt"/>
        <a:ea typeface="+mn-ea"/>
        <a:cs typeface="+mn-cs"/>
      </a:defRPr>
    </a:lvl3pPr>
    <a:lvl4pPr marL="685800" indent="0" algn="l" defTabSz="914400" rtl="0" eaLnBrk="1" latinLnBrk="0" hangingPunct="1">
      <a:defRPr sz="1200" kern="1200">
        <a:solidFill>
          <a:schemeClr val="tx1"/>
        </a:solidFill>
        <a:latin typeface="+mn-lt"/>
        <a:ea typeface="+mn-ea"/>
        <a:cs typeface="+mn-cs"/>
      </a:defRPr>
    </a:lvl4pPr>
    <a:lvl5pPr marL="914400" indent="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6C99546-66D9-4DB0-B9D9-D27C6B87B7F8}"/>
              </a:ext>
            </a:extLst>
          </p:cNvPr>
          <p:cNvSpPr/>
          <p:nvPr userDrawn="1"/>
        </p:nvSpPr>
        <p:spPr>
          <a:xfrm>
            <a:off x="587829" y="6302829"/>
            <a:ext cx="424542" cy="4408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1630554" y="1649413"/>
            <a:ext cx="9000934" cy="1554480"/>
          </a:xfrm>
        </p:spPr>
        <p:txBody>
          <a:bodyPr anchor="t" anchorCtr="0">
            <a:noAutofit/>
          </a:bodyPr>
          <a:lstStyle>
            <a:lvl1pPr algn="l">
              <a:lnSpc>
                <a:spcPct val="90000"/>
              </a:lnSpc>
              <a:defRPr sz="4800">
                <a:solidFill>
                  <a:schemeClr val="accent2"/>
                </a:solidFill>
              </a:defRPr>
            </a:lvl1pPr>
          </a:lstStyle>
          <a:p>
            <a:r>
              <a:rPr lang="en-US" dirty="0"/>
              <a:t>Title Slide Layout</a:t>
            </a:r>
            <a:endParaRPr lang="en-CA" dirty="0"/>
          </a:p>
        </p:txBody>
      </p:sp>
      <p:sp>
        <p:nvSpPr>
          <p:cNvPr id="4" name="Date Placeholder 3"/>
          <p:cNvSpPr>
            <a:spLocks noGrp="1"/>
          </p:cNvSpPr>
          <p:nvPr>
            <p:ph type="dt" sz="half" idx="10"/>
          </p:nvPr>
        </p:nvSpPr>
        <p:spPr>
          <a:xfrm>
            <a:off x="1627188" y="3657600"/>
            <a:ext cx="4467288" cy="254013"/>
          </a:xfrm>
          <a:prstGeom prst="rect">
            <a:avLst/>
          </a:prstGeom>
        </p:spPr>
        <p:txBody>
          <a:bodyPr/>
          <a:lstStyle>
            <a:lvl1pPr algn="l">
              <a:defRPr sz="1400" b="1">
                <a:solidFill>
                  <a:schemeClr val="accent2"/>
                </a:solidFill>
              </a:defRPr>
            </a:lvl1pPr>
          </a:lstStyle>
          <a:p>
            <a:fld id="{6050E0BC-091B-4F46-A64B-EF4A39477016}" type="datetime4">
              <a:rPr lang="en-US" smtClean="0"/>
              <a:t>December 5, 2018</a:t>
            </a:fld>
            <a:endParaRPr lang="en-CA" dirty="0"/>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65760" y="365760"/>
            <a:ext cx="901153" cy="901153"/>
          </a:xfrm>
          <a:prstGeom prst="rect">
            <a:avLst/>
          </a:prstGeom>
          <a:noFill/>
          <a:extLst>
            <a:ext uri="{909E8E84-426E-40DD-AFC4-6F175D3DCCD1}">
              <a14:hiddenFill xmlns:a14="http://schemas.microsoft.com/office/drawing/2010/main">
                <a:solidFill>
                  <a:srgbClr val="FFFFFF"/>
                </a:solidFill>
              </a14:hiddenFill>
            </a:ext>
          </a:extLst>
        </p:spPr>
      </p:pic>
      <p:sp>
        <p:nvSpPr>
          <p:cNvPr id="10" name="AutoShape 3"/>
          <p:cNvSpPr>
            <a:spLocks noChangeAspect="1" noChangeArrowheads="1" noTextEdit="1"/>
          </p:cNvSpPr>
          <p:nvPr userDrawn="1"/>
        </p:nvSpPr>
        <p:spPr bwMode="auto">
          <a:xfrm>
            <a:off x="365125" y="365125"/>
            <a:ext cx="901700" cy="90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Tree>
    <p:extLst>
      <p:ext uri="{BB962C8B-B14F-4D97-AF65-F5344CB8AC3E}">
        <p14:creationId xmlns:p14="http://schemas.microsoft.com/office/powerpoint/2010/main" val="2796289136"/>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Two Content Layout</a:t>
            </a:r>
            <a:endParaRPr lang="en-CA" dirty="0"/>
          </a:p>
        </p:txBody>
      </p:sp>
      <p:sp>
        <p:nvSpPr>
          <p:cNvPr id="7" name="Slide Number Placeholder 6"/>
          <p:cNvSpPr>
            <a:spLocks noGrp="1"/>
          </p:cNvSpPr>
          <p:nvPr>
            <p:ph type="sldNum" sz="quarter" idx="12"/>
          </p:nvPr>
        </p:nvSpPr>
        <p:spPr/>
        <p:txBody>
          <a:bodyPr/>
          <a:lstStyle/>
          <a:p>
            <a:fld id="{00E6A5BD-C011-4A45-AA3A-201790FB7F2B}" type="slidenum">
              <a:rPr lang="en-CA" smtClean="0"/>
              <a:t>‹#›</a:t>
            </a:fld>
            <a:endParaRPr lang="en-CA"/>
          </a:p>
        </p:txBody>
      </p:sp>
      <p:cxnSp>
        <p:nvCxnSpPr>
          <p:cNvPr id="9" name="Straight Connector 8"/>
          <p:cNvCxnSpPr/>
          <p:nvPr/>
        </p:nvCxnSpPr>
        <p:spPr>
          <a:xfrm>
            <a:off x="1627188" y="1649541"/>
            <a:ext cx="10112502" cy="0"/>
          </a:xfrm>
          <a:prstGeom prst="line">
            <a:avLst/>
          </a:prstGeom>
          <a:ln w="19050">
            <a:gradFill>
              <a:gsLst>
                <a:gs pos="0">
                  <a:schemeClr val="bg1"/>
                </a:gs>
                <a:gs pos="25000">
                  <a:schemeClr val="accent1">
                    <a:tint val="44500"/>
                    <a:satMod val="160000"/>
                  </a:schemeClr>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10" name="Content Placeholder 9"/>
          <p:cNvSpPr>
            <a:spLocks noGrp="1"/>
          </p:cNvSpPr>
          <p:nvPr>
            <p:ph sz="quarter" idx="13"/>
          </p:nvPr>
        </p:nvSpPr>
        <p:spPr>
          <a:xfrm>
            <a:off x="1627188" y="1851659"/>
            <a:ext cx="4943475" cy="43434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sp>
        <p:nvSpPr>
          <p:cNvPr id="12" name="Content Placeholder 11"/>
          <p:cNvSpPr>
            <a:spLocks noGrp="1"/>
          </p:cNvSpPr>
          <p:nvPr>
            <p:ph sz="quarter" idx="14"/>
          </p:nvPr>
        </p:nvSpPr>
        <p:spPr>
          <a:xfrm>
            <a:off x="6810375" y="1851658"/>
            <a:ext cx="4929188" cy="4343400"/>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cxnSp>
        <p:nvCxnSpPr>
          <p:cNvPr id="11" name="Straight Connector 10"/>
          <p:cNvCxnSpPr/>
          <p:nvPr userDrawn="1"/>
        </p:nvCxnSpPr>
        <p:spPr>
          <a:xfrm>
            <a:off x="1627188" y="1649541"/>
            <a:ext cx="10112502" cy="0"/>
          </a:xfrm>
          <a:prstGeom prst="line">
            <a:avLst/>
          </a:prstGeom>
          <a:ln w="19050">
            <a:gradFill>
              <a:gsLst>
                <a:gs pos="0">
                  <a:schemeClr val="bg1"/>
                </a:gs>
                <a:gs pos="25000">
                  <a:srgbClr val="B7E6FF"/>
                </a:gs>
                <a:gs pos="100000">
                  <a:schemeClr val="accent3"/>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7161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27188" y="219456"/>
            <a:ext cx="8992518" cy="914400"/>
          </a:xfrm>
        </p:spPr>
        <p:txBody>
          <a:bodyPr/>
          <a:lstStyle>
            <a:lvl1pPr>
              <a:defRPr/>
            </a:lvl1pPr>
          </a:lstStyle>
          <a:p>
            <a:r>
              <a:rPr lang="en-US" dirty="0"/>
              <a:t>Three Content Layout</a:t>
            </a:r>
            <a:endParaRPr lang="en-CA" dirty="0"/>
          </a:p>
        </p:txBody>
      </p:sp>
      <p:sp>
        <p:nvSpPr>
          <p:cNvPr id="3" name="Text Placeholder 2"/>
          <p:cNvSpPr>
            <a:spLocks noGrp="1"/>
          </p:cNvSpPr>
          <p:nvPr>
            <p:ph type="body" idx="1" hasCustomPrompt="1"/>
          </p:nvPr>
        </p:nvSpPr>
        <p:spPr>
          <a:xfrm>
            <a:off x="1623697" y="1133856"/>
            <a:ext cx="3209544" cy="338328"/>
          </a:xfrm>
        </p:spPr>
        <p:txBody>
          <a:bodyPr anchor="b">
            <a:noAutofit/>
          </a:bodyPr>
          <a:lstStyle>
            <a:lvl1pPr marL="0" indent="0">
              <a:lnSpc>
                <a:spcPct val="90000"/>
              </a:lnSpc>
              <a:spcBef>
                <a:spcPts val="0"/>
              </a:spcBef>
              <a:buNone/>
              <a:defRPr sz="1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5" name="Text Placeholder 4"/>
          <p:cNvSpPr>
            <a:spLocks noGrp="1"/>
          </p:cNvSpPr>
          <p:nvPr>
            <p:ph type="body" sz="quarter" idx="3" hasCustomPrompt="1"/>
          </p:nvPr>
        </p:nvSpPr>
        <p:spPr>
          <a:xfrm>
            <a:off x="5078094" y="1133856"/>
            <a:ext cx="3209544" cy="338328"/>
          </a:xfrm>
        </p:spPr>
        <p:txBody>
          <a:bodyPr anchor="b">
            <a:noAutofit/>
          </a:bodyPr>
          <a:lstStyle>
            <a:lvl1pPr marL="0" indent="0">
              <a:lnSpc>
                <a:spcPct val="90000"/>
              </a:lnSpc>
              <a:spcBef>
                <a:spcPts val="0"/>
              </a:spcBef>
              <a:buNone/>
              <a:defRPr sz="1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9" name="Slide Number Placeholder 8"/>
          <p:cNvSpPr>
            <a:spLocks noGrp="1"/>
          </p:cNvSpPr>
          <p:nvPr>
            <p:ph type="sldNum" sz="quarter" idx="12"/>
          </p:nvPr>
        </p:nvSpPr>
        <p:spPr/>
        <p:txBody>
          <a:bodyPr/>
          <a:lstStyle/>
          <a:p>
            <a:fld id="{00E6A5BD-C011-4A45-AA3A-201790FB7F2B}" type="slidenum">
              <a:rPr lang="en-CA" smtClean="0"/>
              <a:t>‹#›</a:t>
            </a:fld>
            <a:endParaRPr lang="en-CA"/>
          </a:p>
        </p:txBody>
      </p:sp>
      <p:cxnSp>
        <p:nvCxnSpPr>
          <p:cNvPr id="11" name="Straight Connector 10"/>
          <p:cNvCxnSpPr/>
          <p:nvPr/>
        </p:nvCxnSpPr>
        <p:spPr>
          <a:xfrm>
            <a:off x="1626345" y="1649541"/>
            <a:ext cx="3209544" cy="0"/>
          </a:xfrm>
          <a:prstGeom prst="line">
            <a:avLst/>
          </a:prstGeom>
          <a:ln w="19050">
            <a:gradFill>
              <a:gsLst>
                <a:gs pos="0">
                  <a:schemeClr val="bg1"/>
                </a:gs>
                <a:gs pos="25000">
                  <a:schemeClr val="accent1">
                    <a:tint val="44500"/>
                    <a:satMod val="160000"/>
                  </a:schemeClr>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5078095" y="1649541"/>
            <a:ext cx="3209544" cy="0"/>
          </a:xfrm>
          <a:prstGeom prst="line">
            <a:avLst/>
          </a:prstGeom>
          <a:ln w="19050">
            <a:gradFill>
              <a:gsLst>
                <a:gs pos="0">
                  <a:schemeClr val="bg1"/>
                </a:gs>
                <a:gs pos="25000">
                  <a:schemeClr val="accent1">
                    <a:tint val="44500"/>
                    <a:satMod val="160000"/>
                  </a:schemeClr>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15" name="Content Placeholder 14"/>
          <p:cNvSpPr>
            <a:spLocks noGrp="1"/>
          </p:cNvSpPr>
          <p:nvPr>
            <p:ph sz="quarter" idx="13"/>
          </p:nvPr>
        </p:nvSpPr>
        <p:spPr>
          <a:xfrm>
            <a:off x="1627188" y="1848930"/>
            <a:ext cx="3209544" cy="43434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sp>
        <p:nvSpPr>
          <p:cNvPr id="19" name="Content Placeholder 18"/>
          <p:cNvSpPr>
            <a:spLocks noGrp="1"/>
          </p:cNvSpPr>
          <p:nvPr>
            <p:ph sz="quarter" idx="14"/>
          </p:nvPr>
        </p:nvSpPr>
        <p:spPr>
          <a:xfrm>
            <a:off x="5078095" y="1848930"/>
            <a:ext cx="3209544" cy="43434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cxnSp>
        <p:nvCxnSpPr>
          <p:cNvPr id="13" name="Straight Connector 12"/>
          <p:cNvCxnSpPr/>
          <p:nvPr/>
        </p:nvCxnSpPr>
        <p:spPr>
          <a:xfrm>
            <a:off x="8537956" y="1649413"/>
            <a:ext cx="3209544" cy="0"/>
          </a:xfrm>
          <a:prstGeom prst="line">
            <a:avLst/>
          </a:prstGeom>
          <a:ln w="19050">
            <a:gradFill>
              <a:gsLst>
                <a:gs pos="0">
                  <a:schemeClr val="bg1"/>
                </a:gs>
                <a:gs pos="25000">
                  <a:schemeClr val="accent1">
                    <a:tint val="44500"/>
                    <a:satMod val="160000"/>
                  </a:schemeClr>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10" name="Text Placeholder 9"/>
          <p:cNvSpPr>
            <a:spLocks noGrp="1"/>
          </p:cNvSpPr>
          <p:nvPr>
            <p:ph type="body" sz="quarter" idx="15" hasCustomPrompt="1"/>
          </p:nvPr>
        </p:nvSpPr>
        <p:spPr>
          <a:xfrm>
            <a:off x="8534019" y="1133856"/>
            <a:ext cx="3209544" cy="338328"/>
          </a:xfrm>
        </p:spPr>
        <p:txBody>
          <a:bodyPr anchor="b" anchorCtr="0">
            <a:noAutofit/>
          </a:bodyPr>
          <a:lstStyle>
            <a:lvl1pPr marL="0" indent="0">
              <a:lnSpc>
                <a:spcPct val="90000"/>
              </a:lnSpc>
              <a:spcBef>
                <a:spcPts val="0"/>
              </a:spcBef>
              <a:buFontTx/>
              <a:buNone/>
              <a:defRPr sz="1400" b="1"/>
            </a:lvl1pPr>
          </a:lstStyle>
          <a:p>
            <a:pPr lvl="0"/>
            <a:r>
              <a:rPr lang="en-US" dirty="0"/>
              <a:t>Subtitle</a:t>
            </a:r>
          </a:p>
        </p:txBody>
      </p:sp>
      <p:sp>
        <p:nvSpPr>
          <p:cNvPr id="16" name="Content Placeholder 15"/>
          <p:cNvSpPr>
            <a:spLocks noGrp="1"/>
          </p:cNvSpPr>
          <p:nvPr>
            <p:ph sz="quarter" idx="16"/>
          </p:nvPr>
        </p:nvSpPr>
        <p:spPr>
          <a:xfrm>
            <a:off x="8533003" y="1848930"/>
            <a:ext cx="3209925" cy="432911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cxnSp>
        <p:nvCxnSpPr>
          <p:cNvPr id="17" name="Straight Connector 16"/>
          <p:cNvCxnSpPr/>
          <p:nvPr userDrawn="1"/>
        </p:nvCxnSpPr>
        <p:spPr>
          <a:xfrm>
            <a:off x="1626345" y="1649541"/>
            <a:ext cx="3209544" cy="0"/>
          </a:xfrm>
          <a:prstGeom prst="line">
            <a:avLst/>
          </a:prstGeom>
          <a:ln w="19050">
            <a:gradFill>
              <a:gsLst>
                <a:gs pos="0">
                  <a:schemeClr val="bg1"/>
                </a:gs>
                <a:gs pos="25000">
                  <a:srgbClr val="B7E6FF"/>
                </a:gs>
                <a:gs pos="100000">
                  <a:schemeClr val="accent3"/>
                </a:gs>
              </a:gsLst>
              <a:lin ang="0" scaled="0"/>
            </a:gra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a:off x="5078095" y="1649541"/>
            <a:ext cx="3209544" cy="0"/>
          </a:xfrm>
          <a:prstGeom prst="line">
            <a:avLst/>
          </a:prstGeom>
          <a:ln w="19050">
            <a:gradFill>
              <a:gsLst>
                <a:gs pos="0">
                  <a:schemeClr val="bg1"/>
                </a:gs>
                <a:gs pos="25000">
                  <a:srgbClr val="B7E6FF"/>
                </a:gs>
                <a:gs pos="100000">
                  <a:schemeClr val="accent3"/>
                </a:gs>
              </a:gsLst>
              <a:lin ang="0" scaled="0"/>
            </a:gra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userDrawn="1"/>
        </p:nvCxnSpPr>
        <p:spPr>
          <a:xfrm>
            <a:off x="8537956" y="1649413"/>
            <a:ext cx="3209544" cy="0"/>
          </a:xfrm>
          <a:prstGeom prst="line">
            <a:avLst/>
          </a:prstGeom>
          <a:ln w="19050">
            <a:gradFill>
              <a:gsLst>
                <a:gs pos="0">
                  <a:schemeClr val="bg1"/>
                </a:gs>
                <a:gs pos="25000">
                  <a:srgbClr val="B7E6FF"/>
                </a:gs>
                <a:gs pos="100000">
                  <a:schemeClr val="accent3"/>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4547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Four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27188" y="219456"/>
            <a:ext cx="8992518" cy="914400"/>
          </a:xfrm>
        </p:spPr>
        <p:txBody>
          <a:bodyPr/>
          <a:lstStyle>
            <a:lvl1pPr>
              <a:defRPr/>
            </a:lvl1pPr>
          </a:lstStyle>
          <a:p>
            <a:r>
              <a:rPr lang="en-US" dirty="0"/>
              <a:t>Four Content Layout</a:t>
            </a:r>
            <a:endParaRPr lang="en-CA" dirty="0"/>
          </a:p>
        </p:txBody>
      </p:sp>
      <p:sp>
        <p:nvSpPr>
          <p:cNvPr id="3" name="Text Placeholder 2"/>
          <p:cNvSpPr>
            <a:spLocks noGrp="1"/>
          </p:cNvSpPr>
          <p:nvPr>
            <p:ph type="body" idx="1" hasCustomPrompt="1"/>
          </p:nvPr>
        </p:nvSpPr>
        <p:spPr>
          <a:xfrm>
            <a:off x="1623697" y="1133856"/>
            <a:ext cx="2386584" cy="338328"/>
          </a:xfrm>
        </p:spPr>
        <p:txBody>
          <a:bodyPr anchor="b">
            <a:noAutofit/>
          </a:bodyPr>
          <a:lstStyle>
            <a:lvl1pPr marL="0" indent="0">
              <a:lnSpc>
                <a:spcPct val="90000"/>
              </a:lnSpc>
              <a:spcBef>
                <a:spcPts val="0"/>
              </a:spcBef>
              <a:buNone/>
              <a:defRPr sz="1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5" name="Text Placeholder 4"/>
          <p:cNvSpPr>
            <a:spLocks noGrp="1"/>
          </p:cNvSpPr>
          <p:nvPr>
            <p:ph type="body" sz="quarter" idx="3" hasCustomPrompt="1"/>
          </p:nvPr>
        </p:nvSpPr>
        <p:spPr>
          <a:xfrm>
            <a:off x="4201437" y="1133856"/>
            <a:ext cx="2386584" cy="338328"/>
          </a:xfrm>
        </p:spPr>
        <p:txBody>
          <a:bodyPr anchor="b">
            <a:noAutofit/>
          </a:bodyPr>
          <a:lstStyle>
            <a:lvl1pPr marL="0" indent="0">
              <a:lnSpc>
                <a:spcPct val="90000"/>
              </a:lnSpc>
              <a:spcBef>
                <a:spcPts val="0"/>
              </a:spcBef>
              <a:buNone/>
              <a:defRPr sz="1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9" name="Slide Number Placeholder 8"/>
          <p:cNvSpPr>
            <a:spLocks noGrp="1"/>
          </p:cNvSpPr>
          <p:nvPr>
            <p:ph type="sldNum" sz="quarter" idx="12"/>
          </p:nvPr>
        </p:nvSpPr>
        <p:spPr/>
        <p:txBody>
          <a:bodyPr/>
          <a:lstStyle/>
          <a:p>
            <a:fld id="{00E6A5BD-C011-4A45-AA3A-201790FB7F2B}" type="slidenum">
              <a:rPr lang="en-CA" smtClean="0"/>
              <a:t>‹#›</a:t>
            </a:fld>
            <a:endParaRPr lang="en-CA"/>
          </a:p>
        </p:txBody>
      </p:sp>
      <p:cxnSp>
        <p:nvCxnSpPr>
          <p:cNvPr id="11" name="Straight Connector 10"/>
          <p:cNvCxnSpPr/>
          <p:nvPr/>
        </p:nvCxnSpPr>
        <p:spPr>
          <a:xfrm>
            <a:off x="1626345" y="1649541"/>
            <a:ext cx="2386584" cy="0"/>
          </a:xfrm>
          <a:prstGeom prst="line">
            <a:avLst/>
          </a:prstGeom>
          <a:ln w="19050">
            <a:gradFill>
              <a:gsLst>
                <a:gs pos="0">
                  <a:schemeClr val="bg1"/>
                </a:gs>
                <a:gs pos="25000">
                  <a:schemeClr val="accent1">
                    <a:tint val="44500"/>
                    <a:satMod val="160000"/>
                  </a:schemeClr>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4204535" y="1649541"/>
            <a:ext cx="2386584" cy="0"/>
          </a:xfrm>
          <a:prstGeom prst="line">
            <a:avLst/>
          </a:prstGeom>
          <a:ln w="19050">
            <a:gradFill>
              <a:gsLst>
                <a:gs pos="0">
                  <a:schemeClr val="bg1"/>
                </a:gs>
                <a:gs pos="25000">
                  <a:schemeClr val="accent1">
                    <a:tint val="44500"/>
                    <a:satMod val="160000"/>
                  </a:schemeClr>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15" name="Content Placeholder 14"/>
          <p:cNvSpPr>
            <a:spLocks noGrp="1"/>
          </p:cNvSpPr>
          <p:nvPr>
            <p:ph sz="quarter" idx="13"/>
          </p:nvPr>
        </p:nvSpPr>
        <p:spPr>
          <a:xfrm>
            <a:off x="1627188" y="1848930"/>
            <a:ext cx="2386584" cy="4343400"/>
          </a:xfrm>
        </p:spPr>
        <p:txBody>
          <a:bodyPr/>
          <a:lstStyle>
            <a:lvl1pPr>
              <a:spcBef>
                <a:spcPts val="1200"/>
              </a:spcBef>
              <a:defRPr sz="2400"/>
            </a:lvl1pPr>
            <a:lvl2pPr>
              <a:defRPr sz="2400"/>
            </a:lvl2pPr>
            <a:lvl3pPr>
              <a:spcBef>
                <a:spcPts val="1000"/>
              </a:spcBef>
              <a:defRPr sz="2100"/>
            </a:lvl3pPr>
            <a:lvl4pPr>
              <a:defRPr sz="2100"/>
            </a:lvl4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sp>
        <p:nvSpPr>
          <p:cNvPr id="19" name="Content Placeholder 18"/>
          <p:cNvSpPr>
            <a:spLocks noGrp="1"/>
          </p:cNvSpPr>
          <p:nvPr>
            <p:ph sz="quarter" idx="14"/>
          </p:nvPr>
        </p:nvSpPr>
        <p:spPr>
          <a:xfrm>
            <a:off x="4203361" y="1848930"/>
            <a:ext cx="2386584" cy="4343400"/>
          </a:xfrm>
        </p:spPr>
        <p:txBody>
          <a:bodyPr/>
          <a:lstStyle>
            <a:lvl1pPr>
              <a:spcBef>
                <a:spcPts val="1200"/>
              </a:spcBef>
              <a:defRPr sz="2400"/>
            </a:lvl1pPr>
            <a:lvl2pPr>
              <a:defRPr sz="2400"/>
            </a:lvl2pPr>
            <a:lvl3pPr>
              <a:spcBef>
                <a:spcPts val="1000"/>
              </a:spcBef>
              <a:defRPr sz="2100"/>
            </a:lvl3pPr>
            <a:lvl4pPr>
              <a:defRPr sz="2100"/>
            </a:lvl4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cxnSp>
        <p:nvCxnSpPr>
          <p:cNvPr id="13" name="Straight Connector 12"/>
          <p:cNvCxnSpPr/>
          <p:nvPr/>
        </p:nvCxnSpPr>
        <p:spPr>
          <a:xfrm>
            <a:off x="6782725" y="1649413"/>
            <a:ext cx="2386584" cy="0"/>
          </a:xfrm>
          <a:prstGeom prst="line">
            <a:avLst/>
          </a:prstGeom>
          <a:ln w="19050">
            <a:gradFill>
              <a:gsLst>
                <a:gs pos="0">
                  <a:schemeClr val="bg1"/>
                </a:gs>
                <a:gs pos="25000">
                  <a:schemeClr val="accent1">
                    <a:tint val="44500"/>
                    <a:satMod val="160000"/>
                  </a:schemeClr>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10" name="Text Placeholder 9"/>
          <p:cNvSpPr>
            <a:spLocks noGrp="1"/>
          </p:cNvSpPr>
          <p:nvPr>
            <p:ph type="body" sz="quarter" idx="15" hasCustomPrompt="1"/>
          </p:nvPr>
        </p:nvSpPr>
        <p:spPr>
          <a:xfrm>
            <a:off x="6779177" y="1133856"/>
            <a:ext cx="2386584" cy="338328"/>
          </a:xfrm>
        </p:spPr>
        <p:txBody>
          <a:bodyPr anchor="b" anchorCtr="0">
            <a:noAutofit/>
          </a:bodyPr>
          <a:lstStyle>
            <a:lvl1pPr marL="0" indent="0">
              <a:lnSpc>
                <a:spcPct val="90000"/>
              </a:lnSpc>
              <a:spcBef>
                <a:spcPts val="0"/>
              </a:spcBef>
              <a:buFontTx/>
              <a:buNone/>
              <a:defRPr sz="1400" b="1"/>
            </a:lvl1pPr>
          </a:lstStyle>
          <a:p>
            <a:pPr lvl="0"/>
            <a:r>
              <a:rPr lang="en-US" dirty="0"/>
              <a:t>Subtitle</a:t>
            </a:r>
          </a:p>
        </p:txBody>
      </p:sp>
      <p:sp>
        <p:nvSpPr>
          <p:cNvPr id="16" name="Content Placeholder 15"/>
          <p:cNvSpPr>
            <a:spLocks noGrp="1"/>
          </p:cNvSpPr>
          <p:nvPr>
            <p:ph sz="quarter" idx="16"/>
          </p:nvPr>
        </p:nvSpPr>
        <p:spPr>
          <a:xfrm>
            <a:off x="6779534" y="1848930"/>
            <a:ext cx="2386584" cy="4329112"/>
          </a:xfrm>
        </p:spPr>
        <p:txBody>
          <a:bodyPr/>
          <a:lstStyle>
            <a:lvl1pPr>
              <a:spcBef>
                <a:spcPts val="1200"/>
              </a:spcBef>
              <a:defRPr sz="2400"/>
            </a:lvl1pPr>
            <a:lvl2pPr>
              <a:defRPr sz="2400"/>
            </a:lvl2pPr>
            <a:lvl3pPr>
              <a:spcBef>
                <a:spcPts val="1000"/>
              </a:spcBef>
              <a:defRPr sz="2100"/>
            </a:lvl3pPr>
            <a:lvl4pPr>
              <a:defRPr sz="2100"/>
            </a:lvl4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cxnSp>
        <p:nvCxnSpPr>
          <p:cNvPr id="17" name="Straight Connector 16"/>
          <p:cNvCxnSpPr/>
          <p:nvPr/>
        </p:nvCxnSpPr>
        <p:spPr>
          <a:xfrm>
            <a:off x="9360916" y="1649541"/>
            <a:ext cx="2386584" cy="0"/>
          </a:xfrm>
          <a:prstGeom prst="line">
            <a:avLst/>
          </a:prstGeom>
          <a:ln w="19050">
            <a:gradFill>
              <a:gsLst>
                <a:gs pos="0">
                  <a:schemeClr val="bg1"/>
                </a:gs>
                <a:gs pos="25000">
                  <a:schemeClr val="accent1">
                    <a:tint val="44500"/>
                    <a:satMod val="160000"/>
                  </a:schemeClr>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14" name="Text Placeholder 13"/>
          <p:cNvSpPr>
            <a:spLocks noGrp="1"/>
          </p:cNvSpPr>
          <p:nvPr>
            <p:ph type="body" sz="quarter" idx="17" hasCustomPrompt="1"/>
          </p:nvPr>
        </p:nvSpPr>
        <p:spPr>
          <a:xfrm>
            <a:off x="9356916" y="1133856"/>
            <a:ext cx="2386584" cy="338328"/>
          </a:xfrm>
        </p:spPr>
        <p:txBody>
          <a:bodyPr anchor="b" anchorCtr="0">
            <a:noAutofit/>
          </a:bodyPr>
          <a:lstStyle>
            <a:lvl1pPr marL="0" indent="0">
              <a:lnSpc>
                <a:spcPct val="90000"/>
              </a:lnSpc>
              <a:spcBef>
                <a:spcPts val="0"/>
              </a:spcBef>
              <a:buFontTx/>
              <a:buNone/>
              <a:defRPr sz="1400" b="1"/>
            </a:lvl1pPr>
          </a:lstStyle>
          <a:p>
            <a:pPr lvl="0"/>
            <a:r>
              <a:rPr lang="en-US" dirty="0"/>
              <a:t>Subtitle</a:t>
            </a:r>
          </a:p>
        </p:txBody>
      </p:sp>
      <p:sp>
        <p:nvSpPr>
          <p:cNvPr id="20" name="Content Placeholder 19"/>
          <p:cNvSpPr>
            <a:spLocks noGrp="1"/>
          </p:cNvSpPr>
          <p:nvPr>
            <p:ph sz="quarter" idx="18"/>
          </p:nvPr>
        </p:nvSpPr>
        <p:spPr>
          <a:xfrm>
            <a:off x="9355708" y="1848929"/>
            <a:ext cx="2386584" cy="4343400"/>
          </a:xfrm>
        </p:spPr>
        <p:txBody>
          <a:bodyPr/>
          <a:lstStyle>
            <a:lvl1pPr>
              <a:spcBef>
                <a:spcPts val="1200"/>
              </a:spcBef>
              <a:defRPr sz="2400"/>
            </a:lvl1pPr>
            <a:lvl2pPr>
              <a:defRPr sz="2400"/>
            </a:lvl2pPr>
            <a:lvl3pPr>
              <a:spcBef>
                <a:spcPts val="1000"/>
              </a:spcBef>
              <a:defRPr sz="2100"/>
            </a:lvl3pPr>
            <a:lvl4pPr>
              <a:defRPr sz="2100"/>
            </a:lvl4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cxnSp>
        <p:nvCxnSpPr>
          <p:cNvPr id="18" name="Straight Connector 17"/>
          <p:cNvCxnSpPr/>
          <p:nvPr userDrawn="1"/>
        </p:nvCxnSpPr>
        <p:spPr>
          <a:xfrm>
            <a:off x="1626345" y="1649541"/>
            <a:ext cx="2386584" cy="0"/>
          </a:xfrm>
          <a:prstGeom prst="line">
            <a:avLst/>
          </a:prstGeom>
          <a:ln w="19050">
            <a:gradFill>
              <a:gsLst>
                <a:gs pos="0">
                  <a:schemeClr val="bg1"/>
                </a:gs>
                <a:gs pos="25000">
                  <a:srgbClr val="B7E6FF"/>
                </a:gs>
                <a:gs pos="100000">
                  <a:schemeClr val="accent3"/>
                </a:gs>
              </a:gsLst>
              <a:lin ang="0" scaled="0"/>
            </a:gra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userDrawn="1"/>
        </p:nvCxnSpPr>
        <p:spPr>
          <a:xfrm>
            <a:off x="4204535" y="1649541"/>
            <a:ext cx="2386584" cy="0"/>
          </a:xfrm>
          <a:prstGeom prst="line">
            <a:avLst/>
          </a:prstGeom>
          <a:ln w="19050">
            <a:gradFill>
              <a:gsLst>
                <a:gs pos="0">
                  <a:schemeClr val="bg1"/>
                </a:gs>
                <a:gs pos="25000">
                  <a:srgbClr val="B7E6FF"/>
                </a:gs>
                <a:gs pos="100000">
                  <a:schemeClr val="accent3"/>
                </a:gs>
              </a:gsLst>
              <a:lin ang="0" scaled="0"/>
            </a:gra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userDrawn="1"/>
        </p:nvCxnSpPr>
        <p:spPr>
          <a:xfrm>
            <a:off x="6782725" y="1649413"/>
            <a:ext cx="2386584" cy="0"/>
          </a:xfrm>
          <a:prstGeom prst="line">
            <a:avLst/>
          </a:prstGeom>
          <a:ln w="19050">
            <a:gradFill>
              <a:gsLst>
                <a:gs pos="0">
                  <a:schemeClr val="bg1"/>
                </a:gs>
                <a:gs pos="25000">
                  <a:schemeClr val="accent1">
                    <a:tint val="44500"/>
                    <a:satMod val="160000"/>
                  </a:schemeClr>
                </a:gs>
                <a:gs pos="100000">
                  <a:schemeClr val="accent3"/>
                </a:gs>
              </a:gsLst>
              <a:lin ang="0" scaled="0"/>
            </a:gra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userDrawn="1"/>
        </p:nvCxnSpPr>
        <p:spPr>
          <a:xfrm>
            <a:off x="9360916" y="1649541"/>
            <a:ext cx="2386584" cy="0"/>
          </a:xfrm>
          <a:prstGeom prst="line">
            <a:avLst/>
          </a:prstGeom>
          <a:ln w="19050">
            <a:gradFill>
              <a:gsLst>
                <a:gs pos="0">
                  <a:schemeClr val="bg1"/>
                </a:gs>
                <a:gs pos="25000">
                  <a:srgbClr val="B7E6FF"/>
                </a:gs>
                <a:gs pos="100000">
                  <a:schemeClr val="accent3"/>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69503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2-Column Tab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27188" y="219456"/>
            <a:ext cx="8995156" cy="914400"/>
          </a:xfrm>
        </p:spPr>
        <p:txBody>
          <a:bodyPr/>
          <a:lstStyle>
            <a:lvl1pPr>
              <a:defRPr/>
            </a:lvl1pPr>
          </a:lstStyle>
          <a:p>
            <a:r>
              <a:rPr lang="en-US" dirty="0"/>
              <a:t>2-Column Table Layout</a:t>
            </a:r>
            <a:endParaRPr lang="en-CA" dirty="0"/>
          </a:p>
        </p:txBody>
      </p:sp>
      <p:sp>
        <p:nvSpPr>
          <p:cNvPr id="3" name="Text Placeholder 2"/>
          <p:cNvSpPr>
            <a:spLocks noGrp="1"/>
          </p:cNvSpPr>
          <p:nvPr>
            <p:ph type="body" idx="1" hasCustomPrompt="1"/>
          </p:nvPr>
        </p:nvSpPr>
        <p:spPr>
          <a:xfrm>
            <a:off x="1627187" y="1133856"/>
            <a:ext cx="4937760" cy="338328"/>
          </a:xfrm>
        </p:spPr>
        <p:txBody>
          <a:bodyPr anchor="b">
            <a:noAutofit/>
          </a:bodyPr>
          <a:lstStyle>
            <a:lvl1pPr marL="0" indent="0">
              <a:buNone/>
              <a:defRPr sz="1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9" name="Slide Number Placeholder 8"/>
          <p:cNvSpPr>
            <a:spLocks noGrp="1"/>
          </p:cNvSpPr>
          <p:nvPr>
            <p:ph type="sldNum" sz="quarter" idx="12"/>
          </p:nvPr>
        </p:nvSpPr>
        <p:spPr/>
        <p:txBody>
          <a:bodyPr/>
          <a:lstStyle/>
          <a:p>
            <a:fld id="{00E6A5BD-C011-4A45-AA3A-201790FB7F2B}" type="slidenum">
              <a:rPr lang="en-CA" smtClean="0"/>
              <a:t>‹#›</a:t>
            </a:fld>
            <a:endParaRPr lang="en-CA"/>
          </a:p>
        </p:txBody>
      </p:sp>
      <p:sp>
        <p:nvSpPr>
          <p:cNvPr id="13" name="Table Placeholder 12"/>
          <p:cNvSpPr>
            <a:spLocks noGrp="1"/>
          </p:cNvSpPr>
          <p:nvPr>
            <p:ph type="tbl" sz="quarter" idx="13"/>
          </p:nvPr>
        </p:nvSpPr>
        <p:spPr>
          <a:xfrm>
            <a:off x="438912" y="1853076"/>
            <a:ext cx="11302438" cy="4342937"/>
          </a:xfrm>
        </p:spPr>
        <p:txBody>
          <a:bodyPr/>
          <a:lstStyle/>
          <a:p>
            <a:r>
              <a:rPr lang="en-US"/>
              <a:t>Click icon to add table</a:t>
            </a:r>
            <a:endParaRPr lang="en-CA" dirty="0"/>
          </a:p>
        </p:txBody>
      </p:sp>
      <p:sp>
        <p:nvSpPr>
          <p:cNvPr id="6" name="Text Placeholder 5"/>
          <p:cNvSpPr>
            <a:spLocks noGrp="1"/>
          </p:cNvSpPr>
          <p:nvPr>
            <p:ph type="body" sz="quarter" idx="14" hasCustomPrompt="1"/>
          </p:nvPr>
        </p:nvSpPr>
        <p:spPr>
          <a:xfrm>
            <a:off x="6813550" y="1133856"/>
            <a:ext cx="4933950" cy="338328"/>
          </a:xfrm>
        </p:spPr>
        <p:txBody>
          <a:bodyPr anchor="b" anchorCtr="0"/>
          <a:lstStyle>
            <a:lvl1pPr marL="0" indent="0">
              <a:lnSpc>
                <a:spcPct val="90000"/>
              </a:lnSpc>
              <a:spcBef>
                <a:spcPts val="0"/>
              </a:spcBef>
              <a:buFontTx/>
              <a:buNone/>
              <a:defRPr sz="1400" b="1"/>
            </a:lvl1pPr>
          </a:lstStyle>
          <a:p>
            <a:pPr lvl="0"/>
            <a:r>
              <a:rPr lang="en-US" dirty="0"/>
              <a:t>Subtitle</a:t>
            </a:r>
            <a:endParaRPr lang="en-CA" dirty="0"/>
          </a:p>
        </p:txBody>
      </p:sp>
    </p:spTree>
    <p:extLst>
      <p:ext uri="{BB962C8B-B14F-4D97-AF65-F5344CB8AC3E}">
        <p14:creationId xmlns:p14="http://schemas.microsoft.com/office/powerpoint/2010/main" val="32612282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Column Tab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27188" y="219456"/>
            <a:ext cx="8995156" cy="914400"/>
          </a:xfrm>
        </p:spPr>
        <p:txBody>
          <a:bodyPr/>
          <a:lstStyle>
            <a:lvl1pPr>
              <a:defRPr/>
            </a:lvl1pPr>
          </a:lstStyle>
          <a:p>
            <a:r>
              <a:rPr lang="en-US" dirty="0"/>
              <a:t>3-Column Table Layout</a:t>
            </a:r>
            <a:endParaRPr lang="en-CA" dirty="0"/>
          </a:p>
        </p:txBody>
      </p:sp>
      <p:sp>
        <p:nvSpPr>
          <p:cNvPr id="3" name="Text Placeholder 2"/>
          <p:cNvSpPr>
            <a:spLocks noGrp="1"/>
          </p:cNvSpPr>
          <p:nvPr>
            <p:ph type="body" idx="1" hasCustomPrompt="1"/>
          </p:nvPr>
        </p:nvSpPr>
        <p:spPr>
          <a:xfrm>
            <a:off x="1627187" y="1133856"/>
            <a:ext cx="3209544" cy="338328"/>
          </a:xfrm>
        </p:spPr>
        <p:txBody>
          <a:bodyPr anchor="b">
            <a:noAutofit/>
          </a:bodyPr>
          <a:lstStyle>
            <a:lvl1pPr marL="0" indent="0">
              <a:buNone/>
              <a:defRPr sz="1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9" name="Slide Number Placeholder 8"/>
          <p:cNvSpPr>
            <a:spLocks noGrp="1"/>
          </p:cNvSpPr>
          <p:nvPr>
            <p:ph type="sldNum" sz="quarter" idx="12"/>
          </p:nvPr>
        </p:nvSpPr>
        <p:spPr/>
        <p:txBody>
          <a:bodyPr/>
          <a:lstStyle/>
          <a:p>
            <a:fld id="{00E6A5BD-C011-4A45-AA3A-201790FB7F2B}" type="slidenum">
              <a:rPr lang="en-CA" smtClean="0"/>
              <a:t>‹#›</a:t>
            </a:fld>
            <a:endParaRPr lang="en-CA"/>
          </a:p>
        </p:txBody>
      </p:sp>
      <p:sp>
        <p:nvSpPr>
          <p:cNvPr id="13" name="Table Placeholder 12"/>
          <p:cNvSpPr>
            <a:spLocks noGrp="1"/>
          </p:cNvSpPr>
          <p:nvPr>
            <p:ph type="tbl" sz="quarter" idx="13"/>
          </p:nvPr>
        </p:nvSpPr>
        <p:spPr>
          <a:xfrm>
            <a:off x="438912" y="1853076"/>
            <a:ext cx="11302438" cy="4342937"/>
          </a:xfrm>
        </p:spPr>
        <p:txBody>
          <a:bodyPr/>
          <a:lstStyle/>
          <a:p>
            <a:r>
              <a:rPr lang="en-US"/>
              <a:t>Click icon to add table</a:t>
            </a:r>
            <a:endParaRPr lang="en-CA" dirty="0"/>
          </a:p>
        </p:txBody>
      </p:sp>
      <p:sp>
        <p:nvSpPr>
          <p:cNvPr id="6" name="Text Placeholder 5"/>
          <p:cNvSpPr>
            <a:spLocks noGrp="1"/>
          </p:cNvSpPr>
          <p:nvPr>
            <p:ph type="body" sz="quarter" idx="14" hasCustomPrompt="1"/>
          </p:nvPr>
        </p:nvSpPr>
        <p:spPr>
          <a:xfrm>
            <a:off x="5084064" y="1133856"/>
            <a:ext cx="3209544" cy="338328"/>
          </a:xfrm>
        </p:spPr>
        <p:txBody>
          <a:bodyPr anchor="b" anchorCtr="0">
            <a:noAutofit/>
          </a:bodyPr>
          <a:lstStyle>
            <a:lvl1pPr marL="0" indent="0">
              <a:lnSpc>
                <a:spcPct val="90000"/>
              </a:lnSpc>
              <a:spcBef>
                <a:spcPts val="0"/>
              </a:spcBef>
              <a:buFontTx/>
              <a:buNone/>
              <a:defRPr sz="1400" b="1"/>
            </a:lvl1pPr>
          </a:lstStyle>
          <a:p>
            <a:pPr lvl="0"/>
            <a:r>
              <a:rPr lang="en-US" dirty="0"/>
              <a:t>Subtitle</a:t>
            </a:r>
            <a:endParaRPr lang="en-CA" dirty="0"/>
          </a:p>
        </p:txBody>
      </p:sp>
      <p:sp>
        <p:nvSpPr>
          <p:cNvPr id="12" name="Text Placeholder 11"/>
          <p:cNvSpPr>
            <a:spLocks noGrp="1"/>
          </p:cNvSpPr>
          <p:nvPr>
            <p:ph type="body" sz="quarter" idx="15" hasCustomPrompt="1"/>
          </p:nvPr>
        </p:nvSpPr>
        <p:spPr>
          <a:xfrm>
            <a:off x="8534400" y="1133856"/>
            <a:ext cx="3213100" cy="338328"/>
          </a:xfrm>
        </p:spPr>
        <p:txBody>
          <a:bodyPr anchor="b" anchorCtr="0">
            <a:noAutofit/>
          </a:bodyPr>
          <a:lstStyle>
            <a:lvl1pPr marL="0" indent="0">
              <a:buFontTx/>
              <a:buNone/>
              <a:defRPr sz="1400" b="1"/>
            </a:lvl1pPr>
          </a:lstStyle>
          <a:p>
            <a:pPr lvl="0"/>
            <a:r>
              <a:rPr lang="en-US" dirty="0"/>
              <a:t>Subtitle</a:t>
            </a:r>
            <a:endParaRPr lang="en-CA" dirty="0"/>
          </a:p>
        </p:txBody>
      </p:sp>
    </p:spTree>
    <p:extLst>
      <p:ext uri="{BB962C8B-B14F-4D97-AF65-F5344CB8AC3E}">
        <p14:creationId xmlns:p14="http://schemas.microsoft.com/office/powerpoint/2010/main" val="24910962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4-Column Tab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27188" y="219456"/>
            <a:ext cx="8995156" cy="914400"/>
          </a:xfrm>
        </p:spPr>
        <p:txBody>
          <a:bodyPr/>
          <a:lstStyle>
            <a:lvl1pPr>
              <a:defRPr/>
            </a:lvl1pPr>
          </a:lstStyle>
          <a:p>
            <a:r>
              <a:rPr lang="en-US" dirty="0"/>
              <a:t>4-Column Table Layout</a:t>
            </a:r>
            <a:endParaRPr lang="en-CA" dirty="0"/>
          </a:p>
        </p:txBody>
      </p:sp>
      <p:sp>
        <p:nvSpPr>
          <p:cNvPr id="3" name="Text Placeholder 2"/>
          <p:cNvSpPr>
            <a:spLocks noGrp="1"/>
          </p:cNvSpPr>
          <p:nvPr>
            <p:ph type="body" idx="1" hasCustomPrompt="1"/>
          </p:nvPr>
        </p:nvSpPr>
        <p:spPr>
          <a:xfrm>
            <a:off x="1627187" y="1133856"/>
            <a:ext cx="2386584" cy="338328"/>
          </a:xfrm>
        </p:spPr>
        <p:txBody>
          <a:bodyPr anchor="b">
            <a:noAutofit/>
          </a:bodyPr>
          <a:lstStyle>
            <a:lvl1pPr marL="0" indent="0">
              <a:buNone/>
              <a:defRPr sz="1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9" name="Slide Number Placeholder 8"/>
          <p:cNvSpPr>
            <a:spLocks noGrp="1"/>
          </p:cNvSpPr>
          <p:nvPr>
            <p:ph type="sldNum" sz="quarter" idx="12"/>
          </p:nvPr>
        </p:nvSpPr>
        <p:spPr/>
        <p:txBody>
          <a:bodyPr/>
          <a:lstStyle/>
          <a:p>
            <a:fld id="{00E6A5BD-C011-4A45-AA3A-201790FB7F2B}" type="slidenum">
              <a:rPr lang="en-CA" smtClean="0"/>
              <a:t>‹#›</a:t>
            </a:fld>
            <a:endParaRPr lang="en-CA"/>
          </a:p>
        </p:txBody>
      </p:sp>
      <p:sp>
        <p:nvSpPr>
          <p:cNvPr id="13" name="Table Placeholder 12"/>
          <p:cNvSpPr>
            <a:spLocks noGrp="1"/>
          </p:cNvSpPr>
          <p:nvPr>
            <p:ph type="tbl" sz="quarter" idx="13"/>
          </p:nvPr>
        </p:nvSpPr>
        <p:spPr>
          <a:xfrm>
            <a:off x="438912" y="1853076"/>
            <a:ext cx="11302438" cy="4342937"/>
          </a:xfrm>
        </p:spPr>
        <p:txBody>
          <a:bodyPr/>
          <a:lstStyle/>
          <a:p>
            <a:r>
              <a:rPr lang="en-US"/>
              <a:t>Click icon to add table</a:t>
            </a:r>
            <a:endParaRPr lang="en-CA" dirty="0"/>
          </a:p>
        </p:txBody>
      </p:sp>
      <p:sp>
        <p:nvSpPr>
          <p:cNvPr id="6" name="Text Placeholder 5"/>
          <p:cNvSpPr>
            <a:spLocks noGrp="1"/>
          </p:cNvSpPr>
          <p:nvPr>
            <p:ph type="body" sz="quarter" idx="14" hasCustomPrompt="1"/>
          </p:nvPr>
        </p:nvSpPr>
        <p:spPr>
          <a:xfrm>
            <a:off x="4203805" y="1133856"/>
            <a:ext cx="2386584" cy="338328"/>
          </a:xfrm>
        </p:spPr>
        <p:txBody>
          <a:bodyPr anchor="b" anchorCtr="0">
            <a:noAutofit/>
          </a:bodyPr>
          <a:lstStyle>
            <a:lvl1pPr marL="0" indent="0">
              <a:lnSpc>
                <a:spcPct val="90000"/>
              </a:lnSpc>
              <a:spcBef>
                <a:spcPts val="0"/>
              </a:spcBef>
              <a:buFontTx/>
              <a:buNone/>
              <a:defRPr sz="1400" b="1"/>
            </a:lvl1pPr>
          </a:lstStyle>
          <a:p>
            <a:pPr lvl="0"/>
            <a:r>
              <a:rPr lang="en-US" dirty="0"/>
              <a:t>Subtitle</a:t>
            </a:r>
            <a:endParaRPr lang="en-CA" dirty="0"/>
          </a:p>
        </p:txBody>
      </p:sp>
      <p:sp>
        <p:nvSpPr>
          <p:cNvPr id="5" name="Text Placeholder 4"/>
          <p:cNvSpPr>
            <a:spLocks noGrp="1"/>
          </p:cNvSpPr>
          <p:nvPr>
            <p:ph type="body" sz="quarter" idx="15" hasCustomPrompt="1"/>
          </p:nvPr>
        </p:nvSpPr>
        <p:spPr>
          <a:xfrm>
            <a:off x="6780423" y="1133856"/>
            <a:ext cx="2386584" cy="338328"/>
          </a:xfrm>
        </p:spPr>
        <p:txBody>
          <a:bodyPr anchor="b" anchorCtr="0">
            <a:noAutofit/>
          </a:bodyPr>
          <a:lstStyle>
            <a:lvl1pPr marL="0" indent="0">
              <a:lnSpc>
                <a:spcPct val="90000"/>
              </a:lnSpc>
              <a:spcBef>
                <a:spcPts val="0"/>
              </a:spcBef>
              <a:buFontTx/>
              <a:buNone/>
              <a:defRPr sz="1400" b="1"/>
            </a:lvl1pPr>
          </a:lstStyle>
          <a:p>
            <a:pPr lvl="0"/>
            <a:r>
              <a:rPr lang="en-US" dirty="0"/>
              <a:t>Subtitle</a:t>
            </a:r>
            <a:endParaRPr lang="en-CA" dirty="0"/>
          </a:p>
        </p:txBody>
      </p:sp>
      <p:sp>
        <p:nvSpPr>
          <p:cNvPr id="12" name="Text Placeholder 11"/>
          <p:cNvSpPr>
            <a:spLocks noGrp="1"/>
          </p:cNvSpPr>
          <p:nvPr>
            <p:ph type="body" sz="quarter" idx="16" hasCustomPrompt="1"/>
          </p:nvPr>
        </p:nvSpPr>
        <p:spPr>
          <a:xfrm>
            <a:off x="9357042" y="1133856"/>
            <a:ext cx="2386584" cy="338328"/>
          </a:xfrm>
        </p:spPr>
        <p:txBody>
          <a:bodyPr anchor="b" anchorCtr="0">
            <a:noAutofit/>
          </a:bodyPr>
          <a:lstStyle>
            <a:lvl1pPr marL="0" indent="0">
              <a:lnSpc>
                <a:spcPct val="90000"/>
              </a:lnSpc>
              <a:spcBef>
                <a:spcPts val="0"/>
              </a:spcBef>
              <a:buFontTx/>
              <a:buNone/>
              <a:defRPr sz="1400" b="1"/>
            </a:lvl1pPr>
          </a:lstStyle>
          <a:p>
            <a:pPr lvl="0"/>
            <a:r>
              <a:rPr lang="en-US" dirty="0"/>
              <a:t>Subtitle</a:t>
            </a:r>
            <a:endParaRPr lang="en-CA" dirty="0"/>
          </a:p>
        </p:txBody>
      </p:sp>
    </p:spTree>
    <p:extLst>
      <p:ext uri="{BB962C8B-B14F-4D97-AF65-F5344CB8AC3E}">
        <p14:creationId xmlns:p14="http://schemas.microsoft.com/office/powerpoint/2010/main" val="41348649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lvl1pPr>
              <a:defRPr/>
            </a:lvl1pPr>
          </a:lstStyle>
          <a:p>
            <a:r>
              <a:rPr lang="en-US" dirty="0"/>
              <a:t>Content with Caption Layout</a:t>
            </a:r>
            <a:endParaRPr lang="en-CA" dirty="0"/>
          </a:p>
        </p:txBody>
      </p:sp>
      <p:sp>
        <p:nvSpPr>
          <p:cNvPr id="9" name="Slide Number Placeholder 8"/>
          <p:cNvSpPr>
            <a:spLocks noGrp="1"/>
          </p:cNvSpPr>
          <p:nvPr>
            <p:ph type="sldNum" sz="quarter" idx="13"/>
          </p:nvPr>
        </p:nvSpPr>
        <p:spPr>
          <a:xfrm>
            <a:off x="11413998" y="6475080"/>
            <a:ext cx="329636" cy="182880"/>
          </a:xfrm>
        </p:spPr>
        <p:txBody>
          <a:bodyPr/>
          <a:lstStyle/>
          <a:p>
            <a:fld id="{00E6A5BD-C011-4A45-AA3A-201790FB7F2B}" type="slidenum">
              <a:rPr lang="en-CA" smtClean="0"/>
              <a:t>‹#›</a:t>
            </a:fld>
            <a:endParaRPr lang="en-CA"/>
          </a:p>
        </p:txBody>
      </p:sp>
      <p:sp>
        <p:nvSpPr>
          <p:cNvPr id="10" name="Content Placeholder 9"/>
          <p:cNvSpPr>
            <a:spLocks noGrp="1"/>
          </p:cNvSpPr>
          <p:nvPr>
            <p:ph sz="quarter" idx="14"/>
          </p:nvPr>
        </p:nvSpPr>
        <p:spPr>
          <a:xfrm>
            <a:off x="1627188" y="1649413"/>
            <a:ext cx="9004300" cy="44897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sp>
        <p:nvSpPr>
          <p:cNvPr id="11" name="Text Placeholder 4"/>
          <p:cNvSpPr>
            <a:spLocks noGrp="1"/>
          </p:cNvSpPr>
          <p:nvPr>
            <p:ph type="body" sz="quarter" idx="3" hasCustomPrompt="1"/>
          </p:nvPr>
        </p:nvSpPr>
        <p:spPr>
          <a:xfrm>
            <a:off x="1633538" y="1133856"/>
            <a:ext cx="8997950" cy="338328"/>
          </a:xfrm>
        </p:spPr>
        <p:txBody>
          <a:bodyPr anchor="b">
            <a:noAutofit/>
          </a:bodyPr>
          <a:lstStyle>
            <a:lvl1pPr marL="0" indent="0">
              <a:buNone/>
              <a:defRPr sz="1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Tree>
    <p:extLst>
      <p:ext uri="{BB962C8B-B14F-4D97-AF65-F5344CB8AC3E}">
        <p14:creationId xmlns:p14="http://schemas.microsoft.com/office/powerpoint/2010/main" val="30098059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627188" y="1649413"/>
            <a:ext cx="8992616" cy="4546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CA" dirty="0"/>
          </a:p>
        </p:txBody>
      </p:sp>
      <p:sp>
        <p:nvSpPr>
          <p:cNvPr id="7" name="Slide Number Placeholder 6"/>
          <p:cNvSpPr>
            <a:spLocks noGrp="1"/>
          </p:cNvSpPr>
          <p:nvPr>
            <p:ph type="sldNum" sz="quarter" idx="12"/>
          </p:nvPr>
        </p:nvSpPr>
        <p:spPr/>
        <p:txBody>
          <a:bodyPr/>
          <a:lstStyle/>
          <a:p>
            <a:fld id="{00E6A5BD-C011-4A45-AA3A-201790FB7F2B}" type="slidenum">
              <a:rPr lang="en-CA" smtClean="0"/>
              <a:t>‹#›</a:t>
            </a:fld>
            <a:endParaRPr lang="en-CA"/>
          </a:p>
        </p:txBody>
      </p:sp>
      <p:sp>
        <p:nvSpPr>
          <p:cNvPr id="8" name="Title 7"/>
          <p:cNvSpPr>
            <a:spLocks noGrp="1"/>
          </p:cNvSpPr>
          <p:nvPr>
            <p:ph type="title" hasCustomPrompt="1"/>
          </p:nvPr>
        </p:nvSpPr>
        <p:spPr/>
        <p:txBody>
          <a:bodyPr/>
          <a:lstStyle>
            <a:lvl1pPr>
              <a:defRPr/>
            </a:lvl1pPr>
          </a:lstStyle>
          <a:p>
            <a:r>
              <a:rPr lang="en-US" dirty="0"/>
              <a:t>Picture with Caption Layout</a:t>
            </a:r>
            <a:endParaRPr lang="en-CA" dirty="0"/>
          </a:p>
        </p:txBody>
      </p:sp>
    </p:spTree>
    <p:extLst>
      <p:ext uri="{BB962C8B-B14F-4D97-AF65-F5344CB8AC3E}">
        <p14:creationId xmlns:p14="http://schemas.microsoft.com/office/powerpoint/2010/main" val="338836479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Tagline">
    <p:bg>
      <p:bgPr>
        <a:solidFill>
          <a:schemeClr val="bg1"/>
        </a:solidFill>
        <a:effectLst/>
      </p:bgPr>
    </p:bg>
    <p:spTree>
      <p:nvGrpSpPr>
        <p:cNvPr id="1" name=""/>
        <p:cNvGrpSpPr/>
        <p:nvPr/>
      </p:nvGrpSpPr>
      <p:grpSpPr>
        <a:xfrm>
          <a:off x="0" y="0"/>
          <a:ext cx="0" cy="0"/>
          <a:chOff x="0" y="0"/>
          <a:chExt cx="0" cy="0"/>
        </a:xfrm>
      </p:grpSpPr>
      <p:sp>
        <p:nvSpPr>
          <p:cNvPr id="3" name="AutoShape 3"/>
          <p:cNvSpPr>
            <a:spLocks noChangeAspect="1" noChangeArrowheads="1" noTextEdit="1"/>
          </p:cNvSpPr>
          <p:nvPr/>
        </p:nvSpPr>
        <p:spPr bwMode="auto">
          <a:xfrm>
            <a:off x="2230438" y="2952750"/>
            <a:ext cx="7910512" cy="93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 name="AutoShape 3"/>
          <p:cNvSpPr>
            <a:spLocks noChangeAspect="1" noChangeArrowheads="1" noTextEdit="1"/>
          </p:cNvSpPr>
          <p:nvPr userDrawn="1"/>
        </p:nvSpPr>
        <p:spPr bwMode="auto">
          <a:xfrm>
            <a:off x="2230438" y="2952750"/>
            <a:ext cx="7910512" cy="93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 name="Freeform 5"/>
          <p:cNvSpPr>
            <a:spLocks noEditPoints="1"/>
          </p:cNvSpPr>
          <p:nvPr userDrawn="1"/>
        </p:nvSpPr>
        <p:spPr bwMode="auto">
          <a:xfrm>
            <a:off x="2231136" y="2951163"/>
            <a:ext cx="7927974" cy="949325"/>
          </a:xfrm>
          <a:custGeom>
            <a:avLst/>
            <a:gdLst>
              <a:gd name="T0" fmla="*/ 20 w 9061"/>
              <a:gd name="T1" fmla="*/ 64 h 1076"/>
              <a:gd name="T2" fmla="*/ 310 w 9061"/>
              <a:gd name="T3" fmla="*/ 832 h 1076"/>
              <a:gd name="T4" fmla="*/ 607 w 9061"/>
              <a:gd name="T5" fmla="*/ 832 h 1076"/>
              <a:gd name="T6" fmla="*/ 932 w 9061"/>
              <a:gd name="T7" fmla="*/ 811 h 1076"/>
              <a:gd name="T8" fmla="*/ 647 w 9061"/>
              <a:gd name="T9" fmla="*/ 352 h 1076"/>
              <a:gd name="T10" fmla="*/ 240 w 9061"/>
              <a:gd name="T11" fmla="*/ 296 h 1076"/>
              <a:gd name="T12" fmla="*/ 1565 w 9061"/>
              <a:gd name="T13" fmla="*/ 811 h 1076"/>
              <a:gd name="T14" fmla="*/ 1198 w 9061"/>
              <a:gd name="T15" fmla="*/ 386 h 1076"/>
              <a:gd name="T16" fmla="*/ 1307 w 9061"/>
              <a:gd name="T17" fmla="*/ 844 h 1076"/>
              <a:gd name="T18" fmla="*/ 1322 w 9061"/>
              <a:gd name="T19" fmla="*/ 770 h 1076"/>
              <a:gd name="T20" fmla="*/ 2155 w 9061"/>
              <a:gd name="T21" fmla="*/ 888 h 1076"/>
              <a:gd name="T22" fmla="*/ 1884 w 9061"/>
              <a:gd name="T23" fmla="*/ 658 h 1076"/>
              <a:gd name="T24" fmla="*/ 2127 w 9061"/>
              <a:gd name="T25" fmla="*/ 275 h 1076"/>
              <a:gd name="T26" fmla="*/ 1732 w 9061"/>
              <a:gd name="T27" fmla="*/ 801 h 1076"/>
              <a:gd name="T28" fmla="*/ 1792 w 9061"/>
              <a:gd name="T29" fmla="*/ 820 h 1076"/>
              <a:gd name="T30" fmla="*/ 1766 w 9061"/>
              <a:gd name="T31" fmla="*/ 461 h 1076"/>
              <a:gd name="T32" fmla="*/ 2300 w 9061"/>
              <a:gd name="T33" fmla="*/ 832 h 1076"/>
              <a:gd name="T34" fmla="*/ 2230 w 9061"/>
              <a:gd name="T35" fmla="*/ 811 h 1076"/>
              <a:gd name="T36" fmla="*/ 2214 w 9061"/>
              <a:gd name="T37" fmla="*/ 74 h 1076"/>
              <a:gd name="T38" fmla="*/ 2549 w 9061"/>
              <a:gd name="T39" fmla="*/ 413 h 1076"/>
              <a:gd name="T40" fmla="*/ 2908 w 9061"/>
              <a:gd name="T41" fmla="*/ 811 h 1076"/>
              <a:gd name="T42" fmla="*/ 2480 w 9061"/>
              <a:gd name="T43" fmla="*/ 275 h 1076"/>
              <a:gd name="T44" fmla="*/ 3428 w 9061"/>
              <a:gd name="T45" fmla="*/ 832 h 1076"/>
              <a:gd name="T46" fmla="*/ 3054 w 9061"/>
              <a:gd name="T47" fmla="*/ 382 h 1076"/>
              <a:gd name="T48" fmla="*/ 3006 w 9061"/>
              <a:gd name="T49" fmla="*/ 675 h 1076"/>
              <a:gd name="T50" fmla="*/ 3207 w 9061"/>
              <a:gd name="T51" fmla="*/ 770 h 1076"/>
              <a:gd name="T52" fmla="*/ 3207 w 9061"/>
              <a:gd name="T53" fmla="*/ 770 h 1076"/>
              <a:gd name="T54" fmla="*/ 3876 w 9061"/>
              <a:gd name="T55" fmla="*/ 788 h 1076"/>
              <a:gd name="T56" fmla="*/ 3856 w 9061"/>
              <a:gd name="T57" fmla="*/ 346 h 1076"/>
              <a:gd name="T58" fmla="*/ 3678 w 9061"/>
              <a:gd name="T59" fmla="*/ 125 h 1076"/>
              <a:gd name="T60" fmla="*/ 3513 w 9061"/>
              <a:gd name="T61" fmla="*/ 325 h 1076"/>
              <a:gd name="T62" fmla="*/ 4051 w 9061"/>
              <a:gd name="T63" fmla="*/ 296 h 1076"/>
              <a:gd name="T64" fmla="*/ 4030 w 9061"/>
              <a:gd name="T65" fmla="*/ 832 h 1076"/>
              <a:gd name="T66" fmla="*/ 4068 w 9061"/>
              <a:gd name="T67" fmla="*/ 74 h 1076"/>
              <a:gd name="T68" fmla="*/ 4248 w 9061"/>
              <a:gd name="T69" fmla="*/ 554 h 1076"/>
              <a:gd name="T70" fmla="*/ 4667 w 9061"/>
              <a:gd name="T71" fmla="*/ 554 h 1076"/>
              <a:gd name="T72" fmla="*/ 5132 w 9061"/>
              <a:gd name="T73" fmla="*/ 483 h 1076"/>
              <a:gd name="T74" fmla="*/ 5030 w 9061"/>
              <a:gd name="T75" fmla="*/ 264 h 1076"/>
              <a:gd name="T76" fmla="*/ 4774 w 9061"/>
              <a:gd name="T77" fmla="*/ 811 h 1076"/>
              <a:gd name="T78" fmla="*/ 6045 w 9061"/>
              <a:gd name="T79" fmla="*/ 465 h 1076"/>
              <a:gd name="T80" fmla="*/ 5824 w 9061"/>
              <a:gd name="T81" fmla="*/ 340 h 1076"/>
              <a:gd name="T82" fmla="*/ 5961 w 9061"/>
              <a:gd name="T83" fmla="*/ 761 h 1076"/>
              <a:gd name="T84" fmla="*/ 5694 w 9061"/>
              <a:gd name="T85" fmla="*/ 673 h 1076"/>
              <a:gd name="T86" fmla="*/ 6204 w 9061"/>
              <a:gd name="T87" fmla="*/ 346 h 1076"/>
              <a:gd name="T88" fmla="*/ 6434 w 9061"/>
              <a:gd name="T89" fmla="*/ 750 h 1076"/>
              <a:gd name="T90" fmla="*/ 6473 w 9061"/>
              <a:gd name="T91" fmla="*/ 296 h 1076"/>
              <a:gd name="T92" fmla="*/ 6204 w 9061"/>
              <a:gd name="T93" fmla="*/ 146 h 1076"/>
              <a:gd name="T94" fmla="*/ 6204 w 9061"/>
              <a:gd name="T95" fmla="*/ 346 h 1076"/>
              <a:gd name="T96" fmla="*/ 7189 w 9061"/>
              <a:gd name="T97" fmla="*/ 275 h 1076"/>
              <a:gd name="T98" fmla="*/ 6788 w 9061"/>
              <a:gd name="T99" fmla="*/ 275 h 1076"/>
              <a:gd name="T100" fmla="*/ 7040 w 9061"/>
              <a:gd name="T101" fmla="*/ 812 h 1076"/>
              <a:gd name="T102" fmla="*/ 7566 w 9061"/>
              <a:gd name="T103" fmla="*/ 306 h 1076"/>
              <a:gd name="T104" fmla="*/ 7868 w 9061"/>
              <a:gd name="T105" fmla="*/ 335 h 1076"/>
              <a:gd name="T106" fmla="*/ 7868 w 9061"/>
              <a:gd name="T107" fmla="*/ 264 h 1076"/>
              <a:gd name="T108" fmla="*/ 8321 w 9061"/>
              <a:gd name="T109" fmla="*/ 811 h 1076"/>
              <a:gd name="T110" fmla="*/ 8522 w 9061"/>
              <a:gd name="T111" fmla="*/ 269 h 1076"/>
              <a:gd name="T112" fmla="*/ 8231 w 9061"/>
              <a:gd name="T113" fmla="*/ 296 h 1076"/>
              <a:gd name="T114" fmla="*/ 9056 w 9061"/>
              <a:gd name="T115" fmla="*/ 813 h 1076"/>
              <a:gd name="T116" fmla="*/ 8704 w 9061"/>
              <a:gd name="T117" fmla="*/ 526 h 1076"/>
              <a:gd name="T118" fmla="*/ 8634 w 9061"/>
              <a:gd name="T119" fmla="*/ 832 h 1076"/>
              <a:gd name="T120" fmla="*/ 8988 w 9061"/>
              <a:gd name="T121" fmla="*/ 832 h 1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61" h="1076">
                <a:moveTo>
                  <a:pt x="74" y="832"/>
                </a:moveTo>
                <a:lnTo>
                  <a:pt x="74" y="832"/>
                </a:lnTo>
                <a:cubicBezTo>
                  <a:pt x="89" y="832"/>
                  <a:pt x="95" y="826"/>
                  <a:pt x="95" y="811"/>
                </a:cubicBezTo>
                <a:lnTo>
                  <a:pt x="95" y="85"/>
                </a:lnTo>
                <a:cubicBezTo>
                  <a:pt x="95" y="70"/>
                  <a:pt x="89" y="64"/>
                  <a:pt x="74" y="64"/>
                </a:cubicBezTo>
                <a:lnTo>
                  <a:pt x="20" y="64"/>
                </a:lnTo>
                <a:cubicBezTo>
                  <a:pt x="5" y="64"/>
                  <a:pt x="0" y="70"/>
                  <a:pt x="0" y="85"/>
                </a:cubicBezTo>
                <a:lnTo>
                  <a:pt x="0" y="811"/>
                </a:lnTo>
                <a:cubicBezTo>
                  <a:pt x="0" y="826"/>
                  <a:pt x="5" y="832"/>
                  <a:pt x="20" y="832"/>
                </a:cubicBezTo>
                <a:lnTo>
                  <a:pt x="74" y="832"/>
                </a:lnTo>
                <a:close/>
                <a:moveTo>
                  <a:pt x="310" y="832"/>
                </a:moveTo>
                <a:lnTo>
                  <a:pt x="310" y="832"/>
                </a:lnTo>
                <a:cubicBezTo>
                  <a:pt x="325" y="832"/>
                  <a:pt x="331" y="826"/>
                  <a:pt x="331" y="811"/>
                </a:cubicBezTo>
                <a:lnTo>
                  <a:pt x="331" y="413"/>
                </a:lnTo>
                <a:cubicBezTo>
                  <a:pt x="369" y="357"/>
                  <a:pt x="425" y="339"/>
                  <a:pt x="471" y="339"/>
                </a:cubicBezTo>
                <a:cubicBezTo>
                  <a:pt x="565" y="339"/>
                  <a:pt x="586" y="418"/>
                  <a:pt x="586" y="483"/>
                </a:cubicBezTo>
                <a:lnTo>
                  <a:pt x="586" y="811"/>
                </a:lnTo>
                <a:cubicBezTo>
                  <a:pt x="586" y="826"/>
                  <a:pt x="592" y="832"/>
                  <a:pt x="607" y="832"/>
                </a:cubicBezTo>
                <a:lnTo>
                  <a:pt x="655" y="832"/>
                </a:lnTo>
                <a:cubicBezTo>
                  <a:pt x="671" y="832"/>
                  <a:pt x="676" y="826"/>
                  <a:pt x="676" y="811"/>
                </a:cubicBezTo>
                <a:lnTo>
                  <a:pt x="676" y="413"/>
                </a:lnTo>
                <a:cubicBezTo>
                  <a:pt x="715" y="357"/>
                  <a:pt x="771" y="339"/>
                  <a:pt x="817" y="339"/>
                </a:cubicBezTo>
                <a:cubicBezTo>
                  <a:pt x="912" y="339"/>
                  <a:pt x="932" y="418"/>
                  <a:pt x="932" y="483"/>
                </a:cubicBezTo>
                <a:lnTo>
                  <a:pt x="932" y="811"/>
                </a:lnTo>
                <a:cubicBezTo>
                  <a:pt x="932" y="826"/>
                  <a:pt x="937" y="832"/>
                  <a:pt x="952" y="832"/>
                </a:cubicBezTo>
                <a:lnTo>
                  <a:pt x="1001" y="832"/>
                </a:lnTo>
                <a:cubicBezTo>
                  <a:pt x="1016" y="832"/>
                  <a:pt x="1022" y="826"/>
                  <a:pt x="1022" y="811"/>
                </a:cubicBezTo>
                <a:lnTo>
                  <a:pt x="1022" y="475"/>
                </a:lnTo>
                <a:cubicBezTo>
                  <a:pt x="1022" y="361"/>
                  <a:pt x="971" y="264"/>
                  <a:pt x="834" y="264"/>
                </a:cubicBezTo>
                <a:cubicBezTo>
                  <a:pt x="747" y="264"/>
                  <a:pt x="687" y="304"/>
                  <a:pt x="647" y="352"/>
                </a:cubicBezTo>
                <a:cubicBezTo>
                  <a:pt x="619" y="298"/>
                  <a:pt x="568" y="264"/>
                  <a:pt x="490" y="264"/>
                </a:cubicBezTo>
                <a:cubicBezTo>
                  <a:pt x="405" y="264"/>
                  <a:pt x="355" y="303"/>
                  <a:pt x="325" y="342"/>
                </a:cubicBezTo>
                <a:lnTo>
                  <a:pt x="325" y="296"/>
                </a:lnTo>
                <a:cubicBezTo>
                  <a:pt x="325" y="281"/>
                  <a:pt x="319" y="275"/>
                  <a:pt x="304" y="275"/>
                </a:cubicBezTo>
                <a:lnTo>
                  <a:pt x="261" y="275"/>
                </a:lnTo>
                <a:cubicBezTo>
                  <a:pt x="246" y="275"/>
                  <a:pt x="240" y="281"/>
                  <a:pt x="240" y="296"/>
                </a:cubicBezTo>
                <a:lnTo>
                  <a:pt x="240" y="811"/>
                </a:lnTo>
                <a:cubicBezTo>
                  <a:pt x="240" y="826"/>
                  <a:pt x="246" y="832"/>
                  <a:pt x="261" y="832"/>
                </a:cubicBezTo>
                <a:lnTo>
                  <a:pt x="310" y="832"/>
                </a:lnTo>
                <a:close/>
                <a:moveTo>
                  <a:pt x="1544" y="832"/>
                </a:moveTo>
                <a:lnTo>
                  <a:pt x="1544" y="832"/>
                </a:lnTo>
                <a:cubicBezTo>
                  <a:pt x="1559" y="832"/>
                  <a:pt x="1565" y="826"/>
                  <a:pt x="1565" y="811"/>
                </a:cubicBezTo>
                <a:lnTo>
                  <a:pt x="1565" y="465"/>
                </a:lnTo>
                <a:cubicBezTo>
                  <a:pt x="1565" y="346"/>
                  <a:pt x="1502" y="264"/>
                  <a:pt x="1351" y="264"/>
                </a:cubicBezTo>
                <a:cubicBezTo>
                  <a:pt x="1274" y="264"/>
                  <a:pt x="1203" y="286"/>
                  <a:pt x="1155" y="325"/>
                </a:cubicBezTo>
                <a:cubicBezTo>
                  <a:pt x="1145" y="333"/>
                  <a:pt x="1144" y="344"/>
                  <a:pt x="1151" y="355"/>
                </a:cubicBezTo>
                <a:lnTo>
                  <a:pt x="1169" y="382"/>
                </a:lnTo>
                <a:cubicBezTo>
                  <a:pt x="1179" y="395"/>
                  <a:pt x="1186" y="396"/>
                  <a:pt x="1198" y="386"/>
                </a:cubicBezTo>
                <a:cubicBezTo>
                  <a:pt x="1238" y="355"/>
                  <a:pt x="1292" y="340"/>
                  <a:pt x="1343" y="340"/>
                </a:cubicBezTo>
                <a:cubicBezTo>
                  <a:pt x="1454" y="340"/>
                  <a:pt x="1474" y="411"/>
                  <a:pt x="1474" y="479"/>
                </a:cubicBezTo>
                <a:lnTo>
                  <a:pt x="1474" y="526"/>
                </a:lnTo>
                <a:cubicBezTo>
                  <a:pt x="1444" y="513"/>
                  <a:pt x="1398" y="504"/>
                  <a:pt x="1343" y="504"/>
                </a:cubicBezTo>
                <a:cubicBezTo>
                  <a:pt x="1190" y="504"/>
                  <a:pt x="1122" y="578"/>
                  <a:pt x="1122" y="675"/>
                </a:cubicBezTo>
                <a:cubicBezTo>
                  <a:pt x="1122" y="772"/>
                  <a:pt x="1187" y="844"/>
                  <a:pt x="1307" y="844"/>
                </a:cubicBezTo>
                <a:cubicBezTo>
                  <a:pt x="1400" y="844"/>
                  <a:pt x="1450" y="801"/>
                  <a:pt x="1480" y="761"/>
                </a:cubicBezTo>
                <a:lnTo>
                  <a:pt x="1480" y="811"/>
                </a:lnTo>
                <a:cubicBezTo>
                  <a:pt x="1480" y="826"/>
                  <a:pt x="1486" y="832"/>
                  <a:pt x="1501" y="832"/>
                </a:cubicBezTo>
                <a:lnTo>
                  <a:pt x="1544" y="832"/>
                </a:lnTo>
                <a:close/>
                <a:moveTo>
                  <a:pt x="1322" y="770"/>
                </a:moveTo>
                <a:lnTo>
                  <a:pt x="1322" y="770"/>
                </a:lnTo>
                <a:cubicBezTo>
                  <a:pt x="1237" y="770"/>
                  <a:pt x="1213" y="719"/>
                  <a:pt x="1213" y="673"/>
                </a:cubicBezTo>
                <a:cubicBezTo>
                  <a:pt x="1213" y="615"/>
                  <a:pt x="1251" y="573"/>
                  <a:pt x="1355" y="573"/>
                </a:cubicBezTo>
                <a:cubicBezTo>
                  <a:pt x="1390" y="573"/>
                  <a:pt x="1444" y="578"/>
                  <a:pt x="1474" y="592"/>
                </a:cubicBezTo>
                <a:lnTo>
                  <a:pt x="1474" y="690"/>
                </a:lnTo>
                <a:cubicBezTo>
                  <a:pt x="1435" y="747"/>
                  <a:pt x="1380" y="770"/>
                  <a:pt x="1322" y="770"/>
                </a:cubicBezTo>
                <a:close/>
                <a:moveTo>
                  <a:pt x="2155" y="888"/>
                </a:moveTo>
                <a:lnTo>
                  <a:pt x="2155" y="888"/>
                </a:lnTo>
                <a:cubicBezTo>
                  <a:pt x="2155" y="790"/>
                  <a:pt x="2075" y="746"/>
                  <a:pt x="1974" y="746"/>
                </a:cubicBezTo>
                <a:lnTo>
                  <a:pt x="1834" y="746"/>
                </a:lnTo>
                <a:cubicBezTo>
                  <a:pt x="1766" y="746"/>
                  <a:pt x="1760" y="726"/>
                  <a:pt x="1760" y="709"/>
                </a:cubicBezTo>
                <a:cubicBezTo>
                  <a:pt x="1760" y="688"/>
                  <a:pt x="1771" y="666"/>
                  <a:pt x="1794" y="644"/>
                </a:cubicBezTo>
                <a:cubicBezTo>
                  <a:pt x="1820" y="653"/>
                  <a:pt x="1850" y="658"/>
                  <a:pt x="1884" y="658"/>
                </a:cubicBezTo>
                <a:cubicBezTo>
                  <a:pt x="2037" y="658"/>
                  <a:pt x="2094" y="559"/>
                  <a:pt x="2094" y="460"/>
                </a:cubicBezTo>
                <a:cubicBezTo>
                  <a:pt x="2094" y="409"/>
                  <a:pt x="2079" y="369"/>
                  <a:pt x="2039" y="335"/>
                </a:cubicBezTo>
                <a:cubicBezTo>
                  <a:pt x="2062" y="341"/>
                  <a:pt x="2098" y="346"/>
                  <a:pt x="2127" y="346"/>
                </a:cubicBezTo>
                <a:cubicBezTo>
                  <a:pt x="2141" y="346"/>
                  <a:pt x="2148" y="340"/>
                  <a:pt x="2148" y="325"/>
                </a:cubicBezTo>
                <a:lnTo>
                  <a:pt x="2148" y="296"/>
                </a:lnTo>
                <a:cubicBezTo>
                  <a:pt x="2148" y="281"/>
                  <a:pt x="2142" y="275"/>
                  <a:pt x="2127" y="275"/>
                </a:cubicBezTo>
                <a:lnTo>
                  <a:pt x="1958" y="275"/>
                </a:lnTo>
                <a:cubicBezTo>
                  <a:pt x="1937" y="268"/>
                  <a:pt x="1913" y="264"/>
                  <a:pt x="1881" y="264"/>
                </a:cubicBezTo>
                <a:cubicBezTo>
                  <a:pt x="1736" y="264"/>
                  <a:pt x="1677" y="362"/>
                  <a:pt x="1677" y="462"/>
                </a:cubicBezTo>
                <a:cubicBezTo>
                  <a:pt x="1677" y="522"/>
                  <a:pt x="1699" y="584"/>
                  <a:pt x="1754" y="622"/>
                </a:cubicBezTo>
                <a:cubicBezTo>
                  <a:pt x="1719" y="642"/>
                  <a:pt x="1681" y="674"/>
                  <a:pt x="1681" y="724"/>
                </a:cubicBezTo>
                <a:cubicBezTo>
                  <a:pt x="1681" y="762"/>
                  <a:pt x="1702" y="788"/>
                  <a:pt x="1732" y="801"/>
                </a:cubicBezTo>
                <a:cubicBezTo>
                  <a:pt x="1677" y="823"/>
                  <a:pt x="1640" y="862"/>
                  <a:pt x="1640" y="922"/>
                </a:cubicBezTo>
                <a:cubicBezTo>
                  <a:pt x="1640" y="1020"/>
                  <a:pt x="1736" y="1076"/>
                  <a:pt x="1882" y="1076"/>
                </a:cubicBezTo>
                <a:cubicBezTo>
                  <a:pt x="2060" y="1076"/>
                  <a:pt x="2155" y="994"/>
                  <a:pt x="2155" y="888"/>
                </a:cubicBezTo>
                <a:close/>
                <a:moveTo>
                  <a:pt x="1728" y="911"/>
                </a:moveTo>
                <a:lnTo>
                  <a:pt x="1728" y="911"/>
                </a:lnTo>
                <a:cubicBezTo>
                  <a:pt x="1728" y="873"/>
                  <a:pt x="1747" y="841"/>
                  <a:pt x="1792" y="820"/>
                </a:cubicBezTo>
                <a:lnTo>
                  <a:pt x="1956" y="820"/>
                </a:lnTo>
                <a:cubicBezTo>
                  <a:pt x="2038" y="820"/>
                  <a:pt x="2065" y="854"/>
                  <a:pt x="2065" y="897"/>
                </a:cubicBezTo>
                <a:cubicBezTo>
                  <a:pt x="2065" y="960"/>
                  <a:pt x="2009" y="1011"/>
                  <a:pt x="1884" y="1011"/>
                </a:cubicBezTo>
                <a:cubicBezTo>
                  <a:pt x="1762" y="1011"/>
                  <a:pt x="1728" y="963"/>
                  <a:pt x="1728" y="911"/>
                </a:cubicBezTo>
                <a:close/>
                <a:moveTo>
                  <a:pt x="1766" y="461"/>
                </a:moveTo>
                <a:lnTo>
                  <a:pt x="1766" y="461"/>
                </a:lnTo>
                <a:cubicBezTo>
                  <a:pt x="1766" y="385"/>
                  <a:pt x="1808" y="328"/>
                  <a:pt x="1886" y="328"/>
                </a:cubicBezTo>
                <a:cubicBezTo>
                  <a:pt x="1964" y="328"/>
                  <a:pt x="2005" y="385"/>
                  <a:pt x="2005" y="461"/>
                </a:cubicBezTo>
                <a:cubicBezTo>
                  <a:pt x="2005" y="537"/>
                  <a:pt x="1964" y="593"/>
                  <a:pt x="1886" y="593"/>
                </a:cubicBezTo>
                <a:cubicBezTo>
                  <a:pt x="1808" y="593"/>
                  <a:pt x="1766" y="537"/>
                  <a:pt x="1766" y="461"/>
                </a:cubicBezTo>
                <a:close/>
                <a:moveTo>
                  <a:pt x="2300" y="832"/>
                </a:moveTo>
                <a:lnTo>
                  <a:pt x="2300" y="832"/>
                </a:lnTo>
                <a:cubicBezTo>
                  <a:pt x="2315" y="832"/>
                  <a:pt x="2320" y="826"/>
                  <a:pt x="2320" y="811"/>
                </a:cubicBezTo>
                <a:lnTo>
                  <a:pt x="2320" y="296"/>
                </a:lnTo>
                <a:cubicBezTo>
                  <a:pt x="2320" y="281"/>
                  <a:pt x="2315" y="275"/>
                  <a:pt x="2300" y="275"/>
                </a:cubicBezTo>
                <a:lnTo>
                  <a:pt x="2251" y="275"/>
                </a:lnTo>
                <a:cubicBezTo>
                  <a:pt x="2236" y="275"/>
                  <a:pt x="2230" y="281"/>
                  <a:pt x="2230" y="296"/>
                </a:cubicBezTo>
                <a:lnTo>
                  <a:pt x="2230" y="811"/>
                </a:lnTo>
                <a:cubicBezTo>
                  <a:pt x="2230" y="826"/>
                  <a:pt x="2236" y="832"/>
                  <a:pt x="2251" y="832"/>
                </a:cubicBezTo>
                <a:lnTo>
                  <a:pt x="2300" y="832"/>
                </a:lnTo>
                <a:close/>
                <a:moveTo>
                  <a:pt x="2337" y="74"/>
                </a:moveTo>
                <a:lnTo>
                  <a:pt x="2337" y="74"/>
                </a:lnTo>
                <a:cubicBezTo>
                  <a:pt x="2337" y="40"/>
                  <a:pt x="2314" y="12"/>
                  <a:pt x="2275" y="12"/>
                </a:cubicBezTo>
                <a:cubicBezTo>
                  <a:pt x="2237" y="12"/>
                  <a:pt x="2214" y="40"/>
                  <a:pt x="2214" y="74"/>
                </a:cubicBezTo>
                <a:cubicBezTo>
                  <a:pt x="2214" y="109"/>
                  <a:pt x="2237" y="137"/>
                  <a:pt x="2275" y="137"/>
                </a:cubicBezTo>
                <a:cubicBezTo>
                  <a:pt x="2314" y="137"/>
                  <a:pt x="2337" y="109"/>
                  <a:pt x="2337" y="74"/>
                </a:cubicBezTo>
                <a:close/>
                <a:moveTo>
                  <a:pt x="2528" y="832"/>
                </a:moveTo>
                <a:lnTo>
                  <a:pt x="2528" y="832"/>
                </a:lnTo>
                <a:cubicBezTo>
                  <a:pt x="2543" y="832"/>
                  <a:pt x="2549" y="826"/>
                  <a:pt x="2549" y="811"/>
                </a:cubicBezTo>
                <a:lnTo>
                  <a:pt x="2549" y="413"/>
                </a:lnTo>
                <a:cubicBezTo>
                  <a:pt x="2590" y="357"/>
                  <a:pt x="2648" y="339"/>
                  <a:pt x="2696" y="339"/>
                </a:cubicBezTo>
                <a:cubicBezTo>
                  <a:pt x="2795" y="339"/>
                  <a:pt x="2817" y="418"/>
                  <a:pt x="2817" y="483"/>
                </a:cubicBezTo>
                <a:lnTo>
                  <a:pt x="2817" y="811"/>
                </a:lnTo>
                <a:cubicBezTo>
                  <a:pt x="2817" y="826"/>
                  <a:pt x="2823" y="832"/>
                  <a:pt x="2838" y="832"/>
                </a:cubicBezTo>
                <a:lnTo>
                  <a:pt x="2887" y="832"/>
                </a:lnTo>
                <a:cubicBezTo>
                  <a:pt x="2902" y="832"/>
                  <a:pt x="2908" y="826"/>
                  <a:pt x="2908" y="811"/>
                </a:cubicBezTo>
                <a:lnTo>
                  <a:pt x="2908" y="475"/>
                </a:lnTo>
                <a:cubicBezTo>
                  <a:pt x="2908" y="361"/>
                  <a:pt x="2853" y="264"/>
                  <a:pt x="2715" y="264"/>
                </a:cubicBezTo>
                <a:cubicBezTo>
                  <a:pt x="2627" y="264"/>
                  <a:pt x="2575" y="303"/>
                  <a:pt x="2543" y="342"/>
                </a:cubicBezTo>
                <a:lnTo>
                  <a:pt x="2543" y="296"/>
                </a:lnTo>
                <a:cubicBezTo>
                  <a:pt x="2543" y="281"/>
                  <a:pt x="2538" y="275"/>
                  <a:pt x="2522" y="275"/>
                </a:cubicBezTo>
                <a:lnTo>
                  <a:pt x="2480" y="275"/>
                </a:lnTo>
                <a:cubicBezTo>
                  <a:pt x="2464" y="275"/>
                  <a:pt x="2459" y="281"/>
                  <a:pt x="2459" y="296"/>
                </a:cubicBezTo>
                <a:lnTo>
                  <a:pt x="2459" y="811"/>
                </a:lnTo>
                <a:cubicBezTo>
                  <a:pt x="2459" y="826"/>
                  <a:pt x="2464" y="832"/>
                  <a:pt x="2480" y="832"/>
                </a:cubicBezTo>
                <a:lnTo>
                  <a:pt x="2528" y="832"/>
                </a:lnTo>
                <a:close/>
                <a:moveTo>
                  <a:pt x="3428" y="832"/>
                </a:moveTo>
                <a:lnTo>
                  <a:pt x="3428" y="832"/>
                </a:lnTo>
                <a:cubicBezTo>
                  <a:pt x="3443" y="832"/>
                  <a:pt x="3449" y="826"/>
                  <a:pt x="3449" y="811"/>
                </a:cubicBezTo>
                <a:lnTo>
                  <a:pt x="3449" y="465"/>
                </a:lnTo>
                <a:cubicBezTo>
                  <a:pt x="3449" y="346"/>
                  <a:pt x="3387" y="264"/>
                  <a:pt x="3236" y="264"/>
                </a:cubicBezTo>
                <a:cubicBezTo>
                  <a:pt x="3158" y="264"/>
                  <a:pt x="3087" y="286"/>
                  <a:pt x="3040" y="325"/>
                </a:cubicBezTo>
                <a:cubicBezTo>
                  <a:pt x="3029" y="333"/>
                  <a:pt x="3028" y="344"/>
                  <a:pt x="3035" y="355"/>
                </a:cubicBezTo>
                <a:lnTo>
                  <a:pt x="3054" y="382"/>
                </a:lnTo>
                <a:cubicBezTo>
                  <a:pt x="3063" y="395"/>
                  <a:pt x="3070" y="396"/>
                  <a:pt x="3083" y="386"/>
                </a:cubicBezTo>
                <a:cubicBezTo>
                  <a:pt x="3122" y="355"/>
                  <a:pt x="3177" y="340"/>
                  <a:pt x="3228" y="340"/>
                </a:cubicBezTo>
                <a:cubicBezTo>
                  <a:pt x="3338" y="340"/>
                  <a:pt x="3359" y="411"/>
                  <a:pt x="3359" y="479"/>
                </a:cubicBezTo>
                <a:lnTo>
                  <a:pt x="3359" y="526"/>
                </a:lnTo>
                <a:cubicBezTo>
                  <a:pt x="3329" y="513"/>
                  <a:pt x="3282" y="504"/>
                  <a:pt x="3228" y="504"/>
                </a:cubicBezTo>
                <a:cubicBezTo>
                  <a:pt x="3074" y="504"/>
                  <a:pt x="3006" y="578"/>
                  <a:pt x="3006" y="675"/>
                </a:cubicBezTo>
                <a:cubicBezTo>
                  <a:pt x="3006" y="772"/>
                  <a:pt x="3071" y="844"/>
                  <a:pt x="3192" y="844"/>
                </a:cubicBezTo>
                <a:cubicBezTo>
                  <a:pt x="3284" y="844"/>
                  <a:pt x="3334" y="801"/>
                  <a:pt x="3364" y="761"/>
                </a:cubicBezTo>
                <a:lnTo>
                  <a:pt x="3364" y="811"/>
                </a:lnTo>
                <a:cubicBezTo>
                  <a:pt x="3364" y="826"/>
                  <a:pt x="3370" y="832"/>
                  <a:pt x="3385" y="832"/>
                </a:cubicBezTo>
                <a:lnTo>
                  <a:pt x="3428" y="832"/>
                </a:lnTo>
                <a:close/>
                <a:moveTo>
                  <a:pt x="3207" y="770"/>
                </a:moveTo>
                <a:lnTo>
                  <a:pt x="3207" y="770"/>
                </a:lnTo>
                <a:cubicBezTo>
                  <a:pt x="3121" y="770"/>
                  <a:pt x="3098" y="719"/>
                  <a:pt x="3098" y="673"/>
                </a:cubicBezTo>
                <a:cubicBezTo>
                  <a:pt x="3098" y="615"/>
                  <a:pt x="3135" y="573"/>
                  <a:pt x="3239" y="573"/>
                </a:cubicBezTo>
                <a:cubicBezTo>
                  <a:pt x="3274" y="573"/>
                  <a:pt x="3329" y="578"/>
                  <a:pt x="3359" y="592"/>
                </a:cubicBezTo>
                <a:lnTo>
                  <a:pt x="3359" y="690"/>
                </a:lnTo>
                <a:cubicBezTo>
                  <a:pt x="3319" y="747"/>
                  <a:pt x="3265" y="770"/>
                  <a:pt x="3207" y="770"/>
                </a:cubicBezTo>
                <a:close/>
                <a:moveTo>
                  <a:pt x="3608" y="346"/>
                </a:moveTo>
                <a:lnTo>
                  <a:pt x="3608" y="346"/>
                </a:lnTo>
                <a:lnTo>
                  <a:pt x="3608" y="676"/>
                </a:lnTo>
                <a:cubicBezTo>
                  <a:pt x="3608" y="799"/>
                  <a:pt x="3663" y="844"/>
                  <a:pt x="3760" y="844"/>
                </a:cubicBezTo>
                <a:cubicBezTo>
                  <a:pt x="3798" y="844"/>
                  <a:pt x="3834" y="837"/>
                  <a:pt x="3867" y="818"/>
                </a:cubicBezTo>
                <a:cubicBezTo>
                  <a:pt x="3878" y="811"/>
                  <a:pt x="3882" y="802"/>
                  <a:pt x="3876" y="788"/>
                </a:cubicBezTo>
                <a:lnTo>
                  <a:pt x="3863" y="758"/>
                </a:lnTo>
                <a:cubicBezTo>
                  <a:pt x="3858" y="745"/>
                  <a:pt x="3851" y="743"/>
                  <a:pt x="3838" y="750"/>
                </a:cubicBezTo>
                <a:cubicBezTo>
                  <a:pt x="3818" y="761"/>
                  <a:pt x="3797" y="768"/>
                  <a:pt x="3772" y="768"/>
                </a:cubicBezTo>
                <a:cubicBezTo>
                  <a:pt x="3717" y="768"/>
                  <a:pt x="3699" y="734"/>
                  <a:pt x="3699" y="673"/>
                </a:cubicBezTo>
                <a:lnTo>
                  <a:pt x="3699" y="346"/>
                </a:lnTo>
                <a:lnTo>
                  <a:pt x="3856" y="346"/>
                </a:lnTo>
                <a:cubicBezTo>
                  <a:pt x="3871" y="346"/>
                  <a:pt x="3877" y="340"/>
                  <a:pt x="3877" y="325"/>
                </a:cubicBezTo>
                <a:lnTo>
                  <a:pt x="3877" y="296"/>
                </a:lnTo>
                <a:cubicBezTo>
                  <a:pt x="3877" y="281"/>
                  <a:pt x="3871" y="275"/>
                  <a:pt x="3856" y="275"/>
                </a:cubicBezTo>
                <a:lnTo>
                  <a:pt x="3699" y="275"/>
                </a:lnTo>
                <a:lnTo>
                  <a:pt x="3699" y="146"/>
                </a:lnTo>
                <a:cubicBezTo>
                  <a:pt x="3699" y="131"/>
                  <a:pt x="3693" y="125"/>
                  <a:pt x="3678" y="125"/>
                </a:cubicBezTo>
                <a:lnTo>
                  <a:pt x="3629" y="125"/>
                </a:lnTo>
                <a:cubicBezTo>
                  <a:pt x="3614" y="125"/>
                  <a:pt x="3608" y="131"/>
                  <a:pt x="3608" y="146"/>
                </a:cubicBezTo>
                <a:lnTo>
                  <a:pt x="3608" y="275"/>
                </a:lnTo>
                <a:lnTo>
                  <a:pt x="3534" y="275"/>
                </a:lnTo>
                <a:cubicBezTo>
                  <a:pt x="3519" y="275"/>
                  <a:pt x="3513" y="281"/>
                  <a:pt x="3513" y="296"/>
                </a:cubicBezTo>
                <a:lnTo>
                  <a:pt x="3513" y="325"/>
                </a:lnTo>
                <a:cubicBezTo>
                  <a:pt x="3513" y="340"/>
                  <a:pt x="3519" y="346"/>
                  <a:pt x="3534" y="346"/>
                </a:cubicBezTo>
                <a:lnTo>
                  <a:pt x="3608" y="346"/>
                </a:lnTo>
                <a:close/>
                <a:moveTo>
                  <a:pt x="4030" y="832"/>
                </a:moveTo>
                <a:lnTo>
                  <a:pt x="4030" y="832"/>
                </a:lnTo>
                <a:cubicBezTo>
                  <a:pt x="4045" y="832"/>
                  <a:pt x="4051" y="826"/>
                  <a:pt x="4051" y="811"/>
                </a:cubicBezTo>
                <a:lnTo>
                  <a:pt x="4051" y="296"/>
                </a:lnTo>
                <a:cubicBezTo>
                  <a:pt x="4051" y="281"/>
                  <a:pt x="4045" y="275"/>
                  <a:pt x="4030" y="275"/>
                </a:cubicBezTo>
                <a:lnTo>
                  <a:pt x="3982" y="275"/>
                </a:lnTo>
                <a:cubicBezTo>
                  <a:pt x="3967" y="275"/>
                  <a:pt x="3961" y="281"/>
                  <a:pt x="3961" y="296"/>
                </a:cubicBezTo>
                <a:lnTo>
                  <a:pt x="3961" y="811"/>
                </a:lnTo>
                <a:cubicBezTo>
                  <a:pt x="3961" y="826"/>
                  <a:pt x="3967" y="832"/>
                  <a:pt x="3982" y="832"/>
                </a:cubicBezTo>
                <a:lnTo>
                  <a:pt x="4030" y="832"/>
                </a:lnTo>
                <a:close/>
                <a:moveTo>
                  <a:pt x="4068" y="74"/>
                </a:moveTo>
                <a:lnTo>
                  <a:pt x="4068" y="74"/>
                </a:lnTo>
                <a:cubicBezTo>
                  <a:pt x="4068" y="40"/>
                  <a:pt x="4044" y="12"/>
                  <a:pt x="4006" y="12"/>
                </a:cubicBezTo>
                <a:cubicBezTo>
                  <a:pt x="3968" y="12"/>
                  <a:pt x="3945" y="40"/>
                  <a:pt x="3945" y="74"/>
                </a:cubicBezTo>
                <a:cubicBezTo>
                  <a:pt x="3945" y="109"/>
                  <a:pt x="3968" y="137"/>
                  <a:pt x="4006" y="137"/>
                </a:cubicBezTo>
                <a:cubicBezTo>
                  <a:pt x="4044" y="137"/>
                  <a:pt x="4068" y="109"/>
                  <a:pt x="4068" y="74"/>
                </a:cubicBezTo>
                <a:close/>
                <a:moveTo>
                  <a:pt x="4248" y="554"/>
                </a:moveTo>
                <a:lnTo>
                  <a:pt x="4248" y="554"/>
                </a:lnTo>
                <a:cubicBezTo>
                  <a:pt x="4248" y="439"/>
                  <a:pt x="4295" y="335"/>
                  <a:pt x="4411" y="335"/>
                </a:cubicBezTo>
                <a:cubicBezTo>
                  <a:pt x="4527" y="335"/>
                  <a:pt x="4573" y="439"/>
                  <a:pt x="4573" y="554"/>
                </a:cubicBezTo>
                <a:cubicBezTo>
                  <a:pt x="4573" y="668"/>
                  <a:pt x="4527" y="772"/>
                  <a:pt x="4411" y="772"/>
                </a:cubicBezTo>
                <a:cubicBezTo>
                  <a:pt x="4295" y="772"/>
                  <a:pt x="4248" y="668"/>
                  <a:pt x="4248" y="554"/>
                </a:cubicBezTo>
                <a:close/>
                <a:moveTo>
                  <a:pt x="4667" y="554"/>
                </a:moveTo>
                <a:lnTo>
                  <a:pt x="4667" y="554"/>
                </a:lnTo>
                <a:cubicBezTo>
                  <a:pt x="4667" y="404"/>
                  <a:pt x="4593" y="264"/>
                  <a:pt x="4411" y="264"/>
                </a:cubicBezTo>
                <a:cubicBezTo>
                  <a:pt x="4232" y="264"/>
                  <a:pt x="4155" y="404"/>
                  <a:pt x="4155" y="554"/>
                </a:cubicBezTo>
                <a:cubicBezTo>
                  <a:pt x="4155" y="703"/>
                  <a:pt x="4229" y="844"/>
                  <a:pt x="4411" y="844"/>
                </a:cubicBezTo>
                <a:cubicBezTo>
                  <a:pt x="4590" y="844"/>
                  <a:pt x="4667" y="703"/>
                  <a:pt x="4667" y="554"/>
                </a:cubicBezTo>
                <a:close/>
                <a:moveTo>
                  <a:pt x="4844" y="832"/>
                </a:moveTo>
                <a:lnTo>
                  <a:pt x="4844" y="832"/>
                </a:lnTo>
                <a:cubicBezTo>
                  <a:pt x="4859" y="832"/>
                  <a:pt x="4864" y="826"/>
                  <a:pt x="4864" y="811"/>
                </a:cubicBezTo>
                <a:lnTo>
                  <a:pt x="4864" y="413"/>
                </a:lnTo>
                <a:cubicBezTo>
                  <a:pt x="4905" y="357"/>
                  <a:pt x="4963" y="339"/>
                  <a:pt x="5012" y="339"/>
                </a:cubicBezTo>
                <a:cubicBezTo>
                  <a:pt x="5110" y="339"/>
                  <a:pt x="5132" y="418"/>
                  <a:pt x="5132" y="483"/>
                </a:cubicBezTo>
                <a:lnTo>
                  <a:pt x="5132" y="811"/>
                </a:lnTo>
                <a:cubicBezTo>
                  <a:pt x="5132" y="826"/>
                  <a:pt x="5138" y="832"/>
                  <a:pt x="5153" y="832"/>
                </a:cubicBezTo>
                <a:lnTo>
                  <a:pt x="5202" y="832"/>
                </a:lnTo>
                <a:cubicBezTo>
                  <a:pt x="5217" y="832"/>
                  <a:pt x="5223" y="826"/>
                  <a:pt x="5223" y="811"/>
                </a:cubicBezTo>
                <a:lnTo>
                  <a:pt x="5223" y="475"/>
                </a:lnTo>
                <a:cubicBezTo>
                  <a:pt x="5223" y="361"/>
                  <a:pt x="5168" y="264"/>
                  <a:pt x="5030" y="264"/>
                </a:cubicBezTo>
                <a:cubicBezTo>
                  <a:pt x="4942" y="264"/>
                  <a:pt x="4890" y="303"/>
                  <a:pt x="4859" y="342"/>
                </a:cubicBezTo>
                <a:lnTo>
                  <a:pt x="4859" y="296"/>
                </a:lnTo>
                <a:cubicBezTo>
                  <a:pt x="4859" y="281"/>
                  <a:pt x="4853" y="275"/>
                  <a:pt x="4838" y="275"/>
                </a:cubicBezTo>
                <a:lnTo>
                  <a:pt x="4795" y="275"/>
                </a:lnTo>
                <a:cubicBezTo>
                  <a:pt x="4780" y="275"/>
                  <a:pt x="4774" y="281"/>
                  <a:pt x="4774" y="296"/>
                </a:cubicBezTo>
                <a:lnTo>
                  <a:pt x="4774" y="811"/>
                </a:lnTo>
                <a:cubicBezTo>
                  <a:pt x="4774" y="826"/>
                  <a:pt x="4780" y="832"/>
                  <a:pt x="4795" y="832"/>
                </a:cubicBezTo>
                <a:lnTo>
                  <a:pt x="4844" y="832"/>
                </a:lnTo>
                <a:close/>
                <a:moveTo>
                  <a:pt x="6024" y="832"/>
                </a:moveTo>
                <a:lnTo>
                  <a:pt x="6024" y="832"/>
                </a:lnTo>
                <a:cubicBezTo>
                  <a:pt x="6039" y="832"/>
                  <a:pt x="6045" y="826"/>
                  <a:pt x="6045" y="811"/>
                </a:cubicBezTo>
                <a:lnTo>
                  <a:pt x="6045" y="465"/>
                </a:lnTo>
                <a:cubicBezTo>
                  <a:pt x="6045" y="346"/>
                  <a:pt x="5983" y="264"/>
                  <a:pt x="5832" y="264"/>
                </a:cubicBezTo>
                <a:cubicBezTo>
                  <a:pt x="5754" y="264"/>
                  <a:pt x="5683" y="286"/>
                  <a:pt x="5636" y="325"/>
                </a:cubicBezTo>
                <a:cubicBezTo>
                  <a:pt x="5625" y="333"/>
                  <a:pt x="5624" y="344"/>
                  <a:pt x="5631" y="355"/>
                </a:cubicBezTo>
                <a:lnTo>
                  <a:pt x="5650" y="382"/>
                </a:lnTo>
                <a:cubicBezTo>
                  <a:pt x="5659" y="395"/>
                  <a:pt x="5666" y="396"/>
                  <a:pt x="5679" y="386"/>
                </a:cubicBezTo>
                <a:cubicBezTo>
                  <a:pt x="5718" y="355"/>
                  <a:pt x="5773" y="340"/>
                  <a:pt x="5824" y="340"/>
                </a:cubicBezTo>
                <a:cubicBezTo>
                  <a:pt x="5934" y="340"/>
                  <a:pt x="5955" y="411"/>
                  <a:pt x="5955" y="479"/>
                </a:cubicBezTo>
                <a:lnTo>
                  <a:pt x="5955" y="526"/>
                </a:lnTo>
                <a:cubicBezTo>
                  <a:pt x="5925" y="513"/>
                  <a:pt x="5878" y="504"/>
                  <a:pt x="5824" y="504"/>
                </a:cubicBezTo>
                <a:cubicBezTo>
                  <a:pt x="5671" y="504"/>
                  <a:pt x="5602" y="578"/>
                  <a:pt x="5602" y="675"/>
                </a:cubicBezTo>
                <a:cubicBezTo>
                  <a:pt x="5602" y="772"/>
                  <a:pt x="5667" y="844"/>
                  <a:pt x="5788" y="844"/>
                </a:cubicBezTo>
                <a:cubicBezTo>
                  <a:pt x="5881" y="844"/>
                  <a:pt x="5930" y="801"/>
                  <a:pt x="5961" y="761"/>
                </a:cubicBezTo>
                <a:lnTo>
                  <a:pt x="5961" y="811"/>
                </a:lnTo>
                <a:cubicBezTo>
                  <a:pt x="5961" y="826"/>
                  <a:pt x="5966" y="832"/>
                  <a:pt x="5981" y="832"/>
                </a:cubicBezTo>
                <a:lnTo>
                  <a:pt x="6024" y="832"/>
                </a:lnTo>
                <a:close/>
                <a:moveTo>
                  <a:pt x="5803" y="770"/>
                </a:moveTo>
                <a:lnTo>
                  <a:pt x="5803" y="770"/>
                </a:lnTo>
                <a:cubicBezTo>
                  <a:pt x="5717" y="770"/>
                  <a:pt x="5694" y="719"/>
                  <a:pt x="5694" y="673"/>
                </a:cubicBezTo>
                <a:cubicBezTo>
                  <a:pt x="5694" y="615"/>
                  <a:pt x="5731" y="573"/>
                  <a:pt x="5835" y="573"/>
                </a:cubicBezTo>
                <a:cubicBezTo>
                  <a:pt x="5870" y="573"/>
                  <a:pt x="5925" y="578"/>
                  <a:pt x="5955" y="592"/>
                </a:cubicBezTo>
                <a:lnTo>
                  <a:pt x="5955" y="690"/>
                </a:lnTo>
                <a:cubicBezTo>
                  <a:pt x="5915" y="747"/>
                  <a:pt x="5861" y="770"/>
                  <a:pt x="5803" y="770"/>
                </a:cubicBezTo>
                <a:close/>
                <a:moveTo>
                  <a:pt x="6204" y="346"/>
                </a:moveTo>
                <a:lnTo>
                  <a:pt x="6204" y="346"/>
                </a:lnTo>
                <a:lnTo>
                  <a:pt x="6204" y="676"/>
                </a:lnTo>
                <a:cubicBezTo>
                  <a:pt x="6204" y="799"/>
                  <a:pt x="6259" y="844"/>
                  <a:pt x="6356" y="844"/>
                </a:cubicBezTo>
                <a:cubicBezTo>
                  <a:pt x="6395" y="844"/>
                  <a:pt x="6431" y="837"/>
                  <a:pt x="6463" y="818"/>
                </a:cubicBezTo>
                <a:cubicBezTo>
                  <a:pt x="6475" y="811"/>
                  <a:pt x="6478" y="802"/>
                  <a:pt x="6472" y="788"/>
                </a:cubicBezTo>
                <a:lnTo>
                  <a:pt x="6460" y="758"/>
                </a:lnTo>
                <a:cubicBezTo>
                  <a:pt x="6454" y="745"/>
                  <a:pt x="6447" y="743"/>
                  <a:pt x="6434" y="750"/>
                </a:cubicBezTo>
                <a:cubicBezTo>
                  <a:pt x="6414" y="761"/>
                  <a:pt x="6393" y="768"/>
                  <a:pt x="6368" y="768"/>
                </a:cubicBezTo>
                <a:cubicBezTo>
                  <a:pt x="6313" y="768"/>
                  <a:pt x="6295" y="734"/>
                  <a:pt x="6295" y="673"/>
                </a:cubicBezTo>
                <a:lnTo>
                  <a:pt x="6295" y="346"/>
                </a:lnTo>
                <a:lnTo>
                  <a:pt x="6453" y="346"/>
                </a:lnTo>
                <a:cubicBezTo>
                  <a:pt x="6468" y="346"/>
                  <a:pt x="6473" y="340"/>
                  <a:pt x="6473" y="325"/>
                </a:cubicBezTo>
                <a:lnTo>
                  <a:pt x="6473" y="296"/>
                </a:lnTo>
                <a:cubicBezTo>
                  <a:pt x="6473" y="281"/>
                  <a:pt x="6468" y="275"/>
                  <a:pt x="6453" y="275"/>
                </a:cubicBezTo>
                <a:lnTo>
                  <a:pt x="6295" y="275"/>
                </a:lnTo>
                <a:lnTo>
                  <a:pt x="6295" y="146"/>
                </a:lnTo>
                <a:cubicBezTo>
                  <a:pt x="6295" y="131"/>
                  <a:pt x="6289" y="125"/>
                  <a:pt x="6274" y="125"/>
                </a:cubicBezTo>
                <a:lnTo>
                  <a:pt x="6225" y="125"/>
                </a:lnTo>
                <a:cubicBezTo>
                  <a:pt x="6210" y="125"/>
                  <a:pt x="6204" y="131"/>
                  <a:pt x="6204" y="146"/>
                </a:cubicBezTo>
                <a:lnTo>
                  <a:pt x="6204" y="275"/>
                </a:lnTo>
                <a:lnTo>
                  <a:pt x="6130" y="275"/>
                </a:lnTo>
                <a:cubicBezTo>
                  <a:pt x="6115" y="275"/>
                  <a:pt x="6109" y="281"/>
                  <a:pt x="6109" y="296"/>
                </a:cubicBezTo>
                <a:lnTo>
                  <a:pt x="6109" y="325"/>
                </a:lnTo>
                <a:cubicBezTo>
                  <a:pt x="6109" y="340"/>
                  <a:pt x="6115" y="346"/>
                  <a:pt x="6130" y="346"/>
                </a:cubicBezTo>
                <a:lnTo>
                  <a:pt x="6204" y="346"/>
                </a:lnTo>
                <a:close/>
                <a:moveTo>
                  <a:pt x="7502" y="275"/>
                </a:moveTo>
                <a:lnTo>
                  <a:pt x="7502" y="275"/>
                </a:lnTo>
                <a:cubicBezTo>
                  <a:pt x="7487" y="275"/>
                  <a:pt x="7480" y="281"/>
                  <a:pt x="7478" y="296"/>
                </a:cubicBezTo>
                <a:cubicBezTo>
                  <a:pt x="7451" y="447"/>
                  <a:pt x="7398" y="628"/>
                  <a:pt x="7350" y="741"/>
                </a:cubicBezTo>
                <a:cubicBezTo>
                  <a:pt x="7298" y="628"/>
                  <a:pt x="7241" y="447"/>
                  <a:pt x="7214" y="296"/>
                </a:cubicBezTo>
                <a:cubicBezTo>
                  <a:pt x="7211" y="281"/>
                  <a:pt x="7204" y="275"/>
                  <a:pt x="7189" y="275"/>
                </a:cubicBezTo>
                <a:lnTo>
                  <a:pt x="7150" y="275"/>
                </a:lnTo>
                <a:cubicBezTo>
                  <a:pt x="7135" y="275"/>
                  <a:pt x="7128" y="281"/>
                  <a:pt x="7125" y="296"/>
                </a:cubicBezTo>
                <a:cubicBezTo>
                  <a:pt x="7099" y="447"/>
                  <a:pt x="7042" y="628"/>
                  <a:pt x="6990" y="741"/>
                </a:cubicBezTo>
                <a:cubicBezTo>
                  <a:pt x="6942" y="628"/>
                  <a:pt x="6889" y="447"/>
                  <a:pt x="6862" y="296"/>
                </a:cubicBezTo>
                <a:cubicBezTo>
                  <a:pt x="6860" y="281"/>
                  <a:pt x="6853" y="275"/>
                  <a:pt x="6838" y="275"/>
                </a:cubicBezTo>
                <a:lnTo>
                  <a:pt x="6788" y="275"/>
                </a:lnTo>
                <a:cubicBezTo>
                  <a:pt x="6776" y="275"/>
                  <a:pt x="6770" y="281"/>
                  <a:pt x="6770" y="290"/>
                </a:cubicBezTo>
                <a:cubicBezTo>
                  <a:pt x="6770" y="295"/>
                  <a:pt x="6772" y="301"/>
                  <a:pt x="6773" y="306"/>
                </a:cubicBezTo>
                <a:cubicBezTo>
                  <a:pt x="6808" y="483"/>
                  <a:pt x="6877" y="688"/>
                  <a:pt x="6935" y="813"/>
                </a:cubicBezTo>
                <a:cubicBezTo>
                  <a:pt x="6941" y="826"/>
                  <a:pt x="6950" y="832"/>
                  <a:pt x="6965" y="832"/>
                </a:cubicBezTo>
                <a:lnTo>
                  <a:pt x="7011" y="832"/>
                </a:lnTo>
                <a:cubicBezTo>
                  <a:pt x="7026" y="832"/>
                  <a:pt x="7034" y="826"/>
                  <a:pt x="7040" y="812"/>
                </a:cubicBezTo>
                <a:cubicBezTo>
                  <a:pt x="7104" y="659"/>
                  <a:pt x="7147" y="533"/>
                  <a:pt x="7169" y="412"/>
                </a:cubicBezTo>
                <a:cubicBezTo>
                  <a:pt x="7193" y="533"/>
                  <a:pt x="7234" y="659"/>
                  <a:pt x="7301" y="813"/>
                </a:cubicBezTo>
                <a:cubicBezTo>
                  <a:pt x="7306" y="826"/>
                  <a:pt x="7314" y="832"/>
                  <a:pt x="7330" y="832"/>
                </a:cubicBezTo>
                <a:lnTo>
                  <a:pt x="7374" y="832"/>
                </a:lnTo>
                <a:cubicBezTo>
                  <a:pt x="7389" y="832"/>
                  <a:pt x="7398" y="825"/>
                  <a:pt x="7404" y="813"/>
                </a:cubicBezTo>
                <a:cubicBezTo>
                  <a:pt x="7465" y="690"/>
                  <a:pt x="7531" y="483"/>
                  <a:pt x="7566" y="306"/>
                </a:cubicBezTo>
                <a:cubicBezTo>
                  <a:pt x="7567" y="301"/>
                  <a:pt x="7568" y="295"/>
                  <a:pt x="7568" y="290"/>
                </a:cubicBezTo>
                <a:cubicBezTo>
                  <a:pt x="7568" y="281"/>
                  <a:pt x="7563" y="275"/>
                  <a:pt x="7551" y="275"/>
                </a:cubicBezTo>
                <a:lnTo>
                  <a:pt x="7502" y="275"/>
                </a:lnTo>
                <a:close/>
                <a:moveTo>
                  <a:pt x="7705" y="554"/>
                </a:moveTo>
                <a:lnTo>
                  <a:pt x="7705" y="554"/>
                </a:lnTo>
                <a:cubicBezTo>
                  <a:pt x="7705" y="439"/>
                  <a:pt x="7752" y="335"/>
                  <a:pt x="7868" y="335"/>
                </a:cubicBezTo>
                <a:cubicBezTo>
                  <a:pt x="7984" y="335"/>
                  <a:pt x="8030" y="439"/>
                  <a:pt x="8030" y="554"/>
                </a:cubicBezTo>
                <a:cubicBezTo>
                  <a:pt x="8030" y="668"/>
                  <a:pt x="7984" y="772"/>
                  <a:pt x="7868" y="772"/>
                </a:cubicBezTo>
                <a:cubicBezTo>
                  <a:pt x="7752" y="772"/>
                  <a:pt x="7705" y="668"/>
                  <a:pt x="7705" y="554"/>
                </a:cubicBezTo>
                <a:close/>
                <a:moveTo>
                  <a:pt x="8124" y="554"/>
                </a:moveTo>
                <a:lnTo>
                  <a:pt x="8124" y="554"/>
                </a:lnTo>
                <a:cubicBezTo>
                  <a:pt x="8124" y="404"/>
                  <a:pt x="8050" y="264"/>
                  <a:pt x="7868" y="264"/>
                </a:cubicBezTo>
                <a:cubicBezTo>
                  <a:pt x="7689" y="264"/>
                  <a:pt x="7611" y="404"/>
                  <a:pt x="7611" y="554"/>
                </a:cubicBezTo>
                <a:cubicBezTo>
                  <a:pt x="7611" y="703"/>
                  <a:pt x="7686" y="844"/>
                  <a:pt x="7868" y="844"/>
                </a:cubicBezTo>
                <a:cubicBezTo>
                  <a:pt x="8046" y="844"/>
                  <a:pt x="8124" y="703"/>
                  <a:pt x="8124" y="554"/>
                </a:cubicBezTo>
                <a:close/>
                <a:moveTo>
                  <a:pt x="8300" y="832"/>
                </a:moveTo>
                <a:lnTo>
                  <a:pt x="8300" y="832"/>
                </a:lnTo>
                <a:cubicBezTo>
                  <a:pt x="8315" y="832"/>
                  <a:pt x="8321" y="826"/>
                  <a:pt x="8321" y="811"/>
                </a:cubicBezTo>
                <a:lnTo>
                  <a:pt x="8321" y="413"/>
                </a:lnTo>
                <a:cubicBezTo>
                  <a:pt x="8357" y="363"/>
                  <a:pt x="8410" y="346"/>
                  <a:pt x="8455" y="346"/>
                </a:cubicBezTo>
                <a:cubicBezTo>
                  <a:pt x="8471" y="346"/>
                  <a:pt x="8487" y="348"/>
                  <a:pt x="8503" y="353"/>
                </a:cubicBezTo>
                <a:cubicBezTo>
                  <a:pt x="8518" y="356"/>
                  <a:pt x="8524" y="353"/>
                  <a:pt x="8528" y="338"/>
                </a:cubicBezTo>
                <a:lnTo>
                  <a:pt x="8537" y="295"/>
                </a:lnTo>
                <a:cubicBezTo>
                  <a:pt x="8540" y="282"/>
                  <a:pt x="8535" y="273"/>
                  <a:pt x="8522" y="269"/>
                </a:cubicBezTo>
                <a:cubicBezTo>
                  <a:pt x="8506" y="265"/>
                  <a:pt x="8488" y="264"/>
                  <a:pt x="8473" y="264"/>
                </a:cubicBezTo>
                <a:cubicBezTo>
                  <a:pt x="8392" y="264"/>
                  <a:pt x="8347" y="308"/>
                  <a:pt x="8315" y="348"/>
                </a:cubicBezTo>
                <a:lnTo>
                  <a:pt x="8315" y="296"/>
                </a:lnTo>
                <a:cubicBezTo>
                  <a:pt x="8315" y="281"/>
                  <a:pt x="8310" y="275"/>
                  <a:pt x="8294" y="275"/>
                </a:cubicBezTo>
                <a:lnTo>
                  <a:pt x="8252" y="275"/>
                </a:lnTo>
                <a:cubicBezTo>
                  <a:pt x="8236" y="275"/>
                  <a:pt x="8231" y="281"/>
                  <a:pt x="8231" y="296"/>
                </a:cubicBezTo>
                <a:lnTo>
                  <a:pt x="8231" y="811"/>
                </a:lnTo>
                <a:cubicBezTo>
                  <a:pt x="8231" y="826"/>
                  <a:pt x="8236" y="832"/>
                  <a:pt x="8252" y="832"/>
                </a:cubicBezTo>
                <a:lnTo>
                  <a:pt x="8300" y="832"/>
                </a:lnTo>
                <a:close/>
                <a:moveTo>
                  <a:pt x="9044" y="832"/>
                </a:moveTo>
                <a:lnTo>
                  <a:pt x="9044" y="832"/>
                </a:lnTo>
                <a:cubicBezTo>
                  <a:pt x="9058" y="832"/>
                  <a:pt x="9061" y="825"/>
                  <a:pt x="9056" y="813"/>
                </a:cubicBezTo>
                <a:cubicBezTo>
                  <a:pt x="9009" y="716"/>
                  <a:pt x="8919" y="595"/>
                  <a:pt x="8833" y="515"/>
                </a:cubicBezTo>
                <a:cubicBezTo>
                  <a:pt x="8909" y="447"/>
                  <a:pt x="8978" y="369"/>
                  <a:pt x="9028" y="293"/>
                </a:cubicBezTo>
                <a:cubicBezTo>
                  <a:pt x="9035" y="282"/>
                  <a:pt x="9031" y="275"/>
                  <a:pt x="9018" y="275"/>
                </a:cubicBezTo>
                <a:lnTo>
                  <a:pt x="8962" y="275"/>
                </a:lnTo>
                <a:cubicBezTo>
                  <a:pt x="8945" y="275"/>
                  <a:pt x="8937" y="280"/>
                  <a:pt x="8928" y="293"/>
                </a:cubicBezTo>
                <a:cubicBezTo>
                  <a:pt x="8878" y="367"/>
                  <a:pt x="8789" y="465"/>
                  <a:pt x="8704" y="526"/>
                </a:cubicBezTo>
                <a:lnTo>
                  <a:pt x="8704" y="20"/>
                </a:lnTo>
                <a:cubicBezTo>
                  <a:pt x="8704" y="5"/>
                  <a:pt x="8698" y="0"/>
                  <a:pt x="8683" y="0"/>
                </a:cubicBezTo>
                <a:lnTo>
                  <a:pt x="8634" y="0"/>
                </a:lnTo>
                <a:cubicBezTo>
                  <a:pt x="8619" y="0"/>
                  <a:pt x="8614" y="5"/>
                  <a:pt x="8614" y="20"/>
                </a:cubicBezTo>
                <a:lnTo>
                  <a:pt x="8614" y="811"/>
                </a:lnTo>
                <a:cubicBezTo>
                  <a:pt x="8614" y="826"/>
                  <a:pt x="8619" y="832"/>
                  <a:pt x="8634" y="832"/>
                </a:cubicBezTo>
                <a:lnTo>
                  <a:pt x="8683" y="832"/>
                </a:lnTo>
                <a:cubicBezTo>
                  <a:pt x="8698" y="832"/>
                  <a:pt x="8704" y="826"/>
                  <a:pt x="8704" y="811"/>
                </a:cubicBezTo>
                <a:lnTo>
                  <a:pt x="8704" y="613"/>
                </a:lnTo>
                <a:cubicBezTo>
                  <a:pt x="8727" y="598"/>
                  <a:pt x="8750" y="581"/>
                  <a:pt x="8773" y="564"/>
                </a:cubicBezTo>
                <a:cubicBezTo>
                  <a:pt x="8846" y="634"/>
                  <a:pt x="8914" y="732"/>
                  <a:pt x="8958" y="813"/>
                </a:cubicBezTo>
                <a:cubicBezTo>
                  <a:pt x="8965" y="827"/>
                  <a:pt x="8973" y="832"/>
                  <a:pt x="8988" y="832"/>
                </a:cubicBezTo>
                <a:lnTo>
                  <a:pt x="9044" y="83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Tree>
    <p:extLst>
      <p:ext uri="{BB962C8B-B14F-4D97-AF65-F5344CB8AC3E}">
        <p14:creationId xmlns:p14="http://schemas.microsoft.com/office/powerpoint/2010/main" val="13340793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Monogram 1">
    <p:bg>
      <p:bgPr>
        <a:solidFill>
          <a:schemeClr val="bg1"/>
        </a:solidFill>
        <a:effectLst/>
      </p:bgPr>
    </p:bg>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818888" y="2185416"/>
            <a:ext cx="2542032" cy="2542032"/>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3"/>
          <p:cNvSpPr>
            <a:spLocks noChangeAspect="1" noChangeArrowheads="1" noTextEdit="1"/>
          </p:cNvSpPr>
          <p:nvPr userDrawn="1"/>
        </p:nvSpPr>
        <p:spPr bwMode="auto">
          <a:xfrm>
            <a:off x="4819650" y="2185988"/>
            <a:ext cx="2543175" cy="2541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Tree>
    <p:extLst>
      <p:ext uri="{BB962C8B-B14F-4D97-AF65-F5344CB8AC3E}">
        <p14:creationId xmlns:p14="http://schemas.microsoft.com/office/powerpoint/2010/main" val="4117583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Title Only Layout</a:t>
            </a:r>
            <a:endParaRPr lang="en-CA" dirty="0"/>
          </a:p>
        </p:txBody>
      </p:sp>
      <p:sp>
        <p:nvSpPr>
          <p:cNvPr id="5" name="Slide Number Placeholder 4"/>
          <p:cNvSpPr>
            <a:spLocks noGrp="1"/>
          </p:cNvSpPr>
          <p:nvPr>
            <p:ph type="sldNum" sz="quarter" idx="12"/>
          </p:nvPr>
        </p:nvSpPr>
        <p:spPr/>
        <p:txBody>
          <a:bodyPr/>
          <a:lstStyle/>
          <a:p>
            <a:fld id="{00E6A5BD-C011-4A45-AA3A-201790FB7F2B}" type="slidenum">
              <a:rPr lang="en-CA" smtClean="0"/>
              <a:t>‹#›</a:t>
            </a:fld>
            <a:endParaRPr lang="en-CA"/>
          </a:p>
        </p:txBody>
      </p:sp>
    </p:spTree>
    <p:extLst>
      <p:ext uri="{BB962C8B-B14F-4D97-AF65-F5344CB8AC3E}">
        <p14:creationId xmlns:p14="http://schemas.microsoft.com/office/powerpoint/2010/main" val="342220365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Monogram 2">
    <p:bg>
      <p:bgPr>
        <a:solidFill>
          <a:schemeClr val="accent1"/>
        </a:solidFill>
        <a:effectLst/>
      </p:bgPr>
    </p:bg>
    <p:spTree>
      <p:nvGrpSpPr>
        <p:cNvPr id="1" name=""/>
        <p:cNvGrpSpPr/>
        <p:nvPr/>
      </p:nvGrpSpPr>
      <p:grpSpPr>
        <a:xfrm>
          <a:off x="0" y="0"/>
          <a:ext cx="0" cy="0"/>
          <a:chOff x="0" y="0"/>
          <a:chExt cx="0" cy="0"/>
        </a:xfrm>
      </p:grpSpPr>
      <p:pic>
        <p:nvPicPr>
          <p:cNvPr id="3" name="Picture 3" descr="I:\Dockets\1421 SmallStuff GE PPT\Graphics\GEWhite.emf"/>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818888" y="2185416"/>
            <a:ext cx="2542032" cy="25420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926806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Title and Content - No Ru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27188" y="219456"/>
            <a:ext cx="8997696" cy="914400"/>
          </a:xfrm>
        </p:spPr>
        <p:txBody>
          <a:bodyPr/>
          <a:lstStyle>
            <a:lvl1pPr>
              <a:defRPr/>
            </a:lvl1pPr>
          </a:lstStyle>
          <a:p>
            <a:r>
              <a:rPr lang="en-US" dirty="0"/>
              <a:t>Title and Content – No Rule Layout</a:t>
            </a:r>
            <a:endParaRPr lang="en-CA" dirty="0"/>
          </a:p>
        </p:txBody>
      </p:sp>
      <p:sp>
        <p:nvSpPr>
          <p:cNvPr id="6" name="Slide Number Placeholder 5"/>
          <p:cNvSpPr>
            <a:spLocks noGrp="1"/>
          </p:cNvSpPr>
          <p:nvPr>
            <p:ph type="sldNum" sz="quarter" idx="12"/>
          </p:nvPr>
        </p:nvSpPr>
        <p:spPr/>
        <p:txBody>
          <a:bodyPr/>
          <a:lstStyle/>
          <a:p>
            <a:fld id="{00E6A5BD-C011-4A45-AA3A-201790FB7F2B}" type="slidenum">
              <a:rPr lang="en-CA" smtClean="0"/>
              <a:t>‹#›</a:t>
            </a:fld>
            <a:endParaRPr lang="en-CA"/>
          </a:p>
        </p:txBody>
      </p:sp>
      <p:sp>
        <p:nvSpPr>
          <p:cNvPr id="9" name="Text Placeholder 8"/>
          <p:cNvSpPr>
            <a:spLocks noGrp="1"/>
          </p:cNvSpPr>
          <p:nvPr>
            <p:ph type="body" sz="quarter" idx="13" hasCustomPrompt="1"/>
          </p:nvPr>
        </p:nvSpPr>
        <p:spPr>
          <a:xfrm>
            <a:off x="1627188" y="1133856"/>
            <a:ext cx="9004300" cy="338328"/>
          </a:xfrm>
        </p:spPr>
        <p:txBody>
          <a:bodyPr anchor="b" anchorCtr="0"/>
          <a:lstStyle>
            <a:lvl1pPr marL="0" indent="0">
              <a:lnSpc>
                <a:spcPct val="90000"/>
              </a:lnSpc>
              <a:spcBef>
                <a:spcPts val="0"/>
              </a:spcBef>
              <a:buFontTx/>
              <a:buNone/>
              <a:defRPr sz="1400" b="1"/>
            </a:lvl1pPr>
          </a:lstStyle>
          <a:p>
            <a:pPr lvl="0"/>
            <a:r>
              <a:rPr lang="en-US" dirty="0"/>
              <a:t>Subtitle</a:t>
            </a:r>
          </a:p>
        </p:txBody>
      </p:sp>
      <p:sp>
        <p:nvSpPr>
          <p:cNvPr id="12" name="Content Placeholder 11"/>
          <p:cNvSpPr>
            <a:spLocks noGrp="1"/>
          </p:cNvSpPr>
          <p:nvPr>
            <p:ph sz="quarter" idx="14"/>
          </p:nvPr>
        </p:nvSpPr>
        <p:spPr>
          <a:xfrm>
            <a:off x="1627188" y="1847088"/>
            <a:ext cx="9004300"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spTree>
    <p:extLst>
      <p:ext uri="{BB962C8B-B14F-4D97-AF65-F5344CB8AC3E}">
        <p14:creationId xmlns:p14="http://schemas.microsoft.com/office/powerpoint/2010/main" val="12890387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00E6A5BD-C011-4A45-AA3A-201790FB7F2B}" type="slidenum">
              <a:rPr lang="en-CA" smtClean="0"/>
              <a:t>‹#›</a:t>
            </a:fld>
            <a:endParaRPr lang="en-CA"/>
          </a:p>
        </p:txBody>
      </p:sp>
    </p:spTree>
    <p:extLst>
      <p:ext uri="{BB962C8B-B14F-4D97-AF65-F5344CB8AC3E}">
        <p14:creationId xmlns:p14="http://schemas.microsoft.com/office/powerpoint/2010/main" val="23512529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8407A76-72D3-4404-A9F1-6C692691694E}"/>
              </a:ext>
            </a:extLst>
          </p:cNvPr>
          <p:cNvSpPr/>
          <p:nvPr userDrawn="1"/>
        </p:nvSpPr>
        <p:spPr>
          <a:xfrm>
            <a:off x="604157" y="6302829"/>
            <a:ext cx="408214" cy="4408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1624903" y="1649413"/>
            <a:ext cx="9000934" cy="1417468"/>
          </a:xfrm>
        </p:spPr>
        <p:txBody>
          <a:bodyPr anchor="t" anchorCtr="0">
            <a:noAutofit/>
          </a:bodyPr>
          <a:lstStyle>
            <a:lvl1pPr algn="l">
              <a:lnSpc>
                <a:spcPct val="90000"/>
              </a:lnSpc>
              <a:defRPr sz="4800">
                <a:solidFill>
                  <a:schemeClr val="accent2"/>
                </a:solidFill>
              </a:defRPr>
            </a:lvl1pPr>
          </a:lstStyle>
          <a:p>
            <a:r>
              <a:rPr lang="en-US" dirty="0"/>
              <a:t>Title Slide 2 Layout</a:t>
            </a:r>
            <a:endParaRPr lang="en-CA" dirty="0"/>
          </a:p>
        </p:txBody>
      </p:sp>
      <p:sp>
        <p:nvSpPr>
          <p:cNvPr id="4" name="Date Placeholder 3"/>
          <p:cNvSpPr>
            <a:spLocks noGrp="1"/>
          </p:cNvSpPr>
          <p:nvPr>
            <p:ph type="dt" sz="half" idx="10"/>
          </p:nvPr>
        </p:nvSpPr>
        <p:spPr>
          <a:xfrm>
            <a:off x="1520508" y="3072384"/>
            <a:ext cx="3979927" cy="254013"/>
          </a:xfrm>
          <a:prstGeom prst="rect">
            <a:avLst/>
          </a:prstGeom>
        </p:spPr>
        <p:txBody>
          <a:bodyPr/>
          <a:lstStyle>
            <a:lvl1pPr algn="l">
              <a:defRPr sz="1300" b="1">
                <a:solidFill>
                  <a:schemeClr val="accent2"/>
                </a:solidFill>
              </a:defRPr>
            </a:lvl1pPr>
          </a:lstStyle>
          <a:p>
            <a:fld id="{11A10271-0286-4BA7-AF61-91EDADC7C7D8}" type="datetime4">
              <a:rPr lang="en-US" smtClean="0"/>
              <a:t>December 5, 2018</a:t>
            </a:fld>
            <a:endParaRPr lang="en-CA" dirty="0"/>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65760" y="365760"/>
            <a:ext cx="901153" cy="90115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1629475" y="3383280"/>
            <a:ext cx="3977640" cy="1612749"/>
          </a:xfrm>
          <a:prstGeom prst="rect">
            <a:avLst/>
          </a:prstGeom>
          <a:noFill/>
        </p:spPr>
        <p:txBody>
          <a:bodyPr wrap="square" lIns="0" tIns="0" rIns="0" bIns="0" rtlCol="0">
            <a:spAutoFit/>
          </a:bodyPr>
          <a:lstStyle/>
          <a:p>
            <a:endParaRPr lang="en-CA" sz="1400" b="1" dirty="0">
              <a:solidFill>
                <a:schemeClr val="accent2"/>
              </a:solidFill>
            </a:endParaRPr>
          </a:p>
          <a:p>
            <a:pPr>
              <a:lnSpc>
                <a:spcPct val="110000"/>
              </a:lnSpc>
            </a:pPr>
            <a:r>
              <a:rPr lang="en-CA" sz="800" b="1" dirty="0">
                <a:solidFill>
                  <a:schemeClr val="accent2"/>
                </a:solidFill>
              </a:rPr>
              <a:t>CAUTION CONCERNING FORWARD-LOOKING STATEMENTS:</a:t>
            </a:r>
          </a:p>
          <a:p>
            <a:pPr>
              <a:lnSpc>
                <a:spcPct val="110000"/>
              </a:lnSpc>
            </a:pPr>
            <a:r>
              <a:rPr lang="en-CA" sz="800" dirty="0">
                <a:solidFill>
                  <a:schemeClr val="accent2"/>
                </a:solidFill>
              </a:rPr>
              <a:t>This document contains "forward-looking statements" – that is, statements related to future events that by their nature address matters that are, to different degrees, uncertain. For details on the uncertainties that may cause our actual future results to be materially different than those expressed in our forward-looking statements, see </a:t>
            </a:r>
            <a:br>
              <a:rPr lang="en-CA" sz="800" dirty="0">
                <a:solidFill>
                  <a:schemeClr val="accent2"/>
                </a:solidFill>
              </a:rPr>
            </a:br>
            <a:r>
              <a:rPr lang="en-CA" sz="800" dirty="0">
                <a:solidFill>
                  <a:schemeClr val="accent2"/>
                </a:solidFill>
              </a:rPr>
              <a:t>http://www.ge.com/investor-relations/disclaimer-caution-concerning-forwardlooking-statements as well as our annual reports on Form 10-K and quarterly reports on Form 10-Q. We do not undertake to update our forward-looking statements. This document also includes certain forward-looking projected financial information that is based on current estimates and forecasts. Actual results could differ materially. to total risk-weighted assets.]</a:t>
            </a:r>
          </a:p>
        </p:txBody>
      </p:sp>
      <p:sp>
        <p:nvSpPr>
          <p:cNvPr id="7" name="TextBox 6"/>
          <p:cNvSpPr txBox="1"/>
          <p:nvPr/>
        </p:nvSpPr>
        <p:spPr>
          <a:xfrm>
            <a:off x="5820377" y="3383280"/>
            <a:ext cx="4800600" cy="3114122"/>
          </a:xfrm>
          <a:prstGeom prst="rect">
            <a:avLst/>
          </a:prstGeom>
          <a:noFill/>
        </p:spPr>
        <p:txBody>
          <a:bodyPr wrap="square" lIns="0" tIns="0" rIns="0" bIns="0" rtlCol="0">
            <a:spAutoFit/>
          </a:bodyPr>
          <a:lstStyle/>
          <a:p>
            <a:pPr>
              <a:lnSpc>
                <a:spcPct val="110000"/>
              </a:lnSpc>
            </a:pPr>
            <a:r>
              <a:rPr lang="en-CA" sz="800" b="1" dirty="0">
                <a:solidFill>
                  <a:schemeClr val="accent2"/>
                </a:solidFill>
              </a:rPr>
              <a:t>NON-GAAP FINANCIAL MEASURES:</a:t>
            </a:r>
          </a:p>
          <a:p>
            <a:pPr>
              <a:lnSpc>
                <a:spcPct val="110000"/>
              </a:lnSpc>
            </a:pPr>
            <a:r>
              <a:rPr lang="en-CA" sz="800" dirty="0">
                <a:solidFill>
                  <a:schemeClr val="accent2"/>
                </a:solidFill>
              </a:rPr>
              <a:t>In this document, we sometimes use information derived from consolidated financial data but not presented in our financial statements prepared in accordance with U.S. generally accepted accounting principles (GAAP). Certain of these data are considered “non-GAAP financial measures” under the U.S. Securities and Exchange Commission rules. These non-GAAP financial measures supplement our GAAP disclosures and should not be considered an alternative to the GAAP measure. The reasons we use these non-GAAP financial measures and the reconciliations to their most directly comparable GAAP financial measures are posted to the investor relations section of our website at www.ge.com. [We use non-GAAP financial measures including the following:</a:t>
            </a:r>
          </a:p>
          <a:p>
            <a:pPr>
              <a:lnSpc>
                <a:spcPct val="110000"/>
              </a:lnSpc>
            </a:pPr>
            <a:r>
              <a:rPr lang="en-CA" sz="800" dirty="0">
                <a:solidFill>
                  <a:schemeClr val="accent2"/>
                </a:solidFill>
              </a:rPr>
              <a:t>•  Operating earnings and EPS, which is earnings from continuing operations excluding non-service-related pension costs of our principal pension plans.</a:t>
            </a:r>
          </a:p>
          <a:p>
            <a:pPr>
              <a:lnSpc>
                <a:spcPct val="110000"/>
              </a:lnSpc>
            </a:pPr>
            <a:r>
              <a:rPr lang="en-CA" sz="800" dirty="0">
                <a:solidFill>
                  <a:schemeClr val="accent2"/>
                </a:solidFill>
              </a:rPr>
              <a:t>•  GE Industrial operating &amp; Verticals earnings and EPS, which is operating earnings of our industrial businesses and the GE Capital businesses that we expect to retain.</a:t>
            </a:r>
          </a:p>
          <a:p>
            <a:pPr>
              <a:lnSpc>
                <a:spcPct val="110000"/>
              </a:lnSpc>
            </a:pPr>
            <a:r>
              <a:rPr lang="en-CA" sz="800" dirty="0">
                <a:solidFill>
                  <a:schemeClr val="accent2"/>
                </a:solidFill>
              </a:rPr>
              <a:t>•  GE Industrial &amp; Verticals revenues, which is revenue of our industrial businesses and the GE Capital businesses that we expect to retain.</a:t>
            </a:r>
          </a:p>
          <a:p>
            <a:pPr>
              <a:lnSpc>
                <a:spcPct val="110000"/>
              </a:lnSpc>
            </a:pPr>
            <a:r>
              <a:rPr lang="en-CA" sz="800" dirty="0">
                <a:solidFill>
                  <a:schemeClr val="accent2"/>
                </a:solidFill>
              </a:rPr>
              <a:t>•  Industrial segment organic revenue, which is the sum of revenue from all of our industrial segments less the effects of acquisitions/dispositions and currency exchange.</a:t>
            </a:r>
          </a:p>
          <a:p>
            <a:pPr>
              <a:lnSpc>
                <a:spcPct val="110000"/>
              </a:lnSpc>
            </a:pPr>
            <a:r>
              <a:rPr lang="en-CA" sz="800" dirty="0">
                <a:solidFill>
                  <a:schemeClr val="accent2"/>
                </a:solidFill>
              </a:rPr>
              <a:t>•  Industrial segment organic operating profit, which is the sum of segment profit from all of our industrial segments less the effects of acquisitions/dispositions and currency exchange.</a:t>
            </a:r>
          </a:p>
          <a:p>
            <a:pPr>
              <a:lnSpc>
                <a:spcPct val="110000"/>
              </a:lnSpc>
            </a:pPr>
            <a:r>
              <a:rPr lang="en-CA" sz="800" dirty="0">
                <a:solidFill>
                  <a:schemeClr val="accent2"/>
                </a:solidFill>
              </a:rPr>
              <a:t>•  Industrial cash flows from operating activities (Industrial CFOA), which is GE’s cash flow from operating activities excluding dividends received from GE Capital.</a:t>
            </a:r>
          </a:p>
          <a:p>
            <a:pPr>
              <a:lnSpc>
                <a:spcPct val="110000"/>
              </a:lnSpc>
            </a:pPr>
            <a:r>
              <a:rPr lang="en-CA" sz="800" dirty="0">
                <a:solidFill>
                  <a:schemeClr val="accent2"/>
                </a:solidFill>
              </a:rPr>
              <a:t>•  Capital ending net investment (ENI), excluding liquidity, which is a measure we use to measure the size of our Capital segment.</a:t>
            </a:r>
          </a:p>
          <a:p>
            <a:pPr>
              <a:lnSpc>
                <a:spcPct val="110000"/>
              </a:lnSpc>
            </a:pPr>
            <a:r>
              <a:rPr lang="en-CA" sz="800" dirty="0">
                <a:solidFill>
                  <a:schemeClr val="accent2"/>
                </a:solidFill>
              </a:rPr>
              <a:t>•  GE Capital Tier 1 Common ratio estimate is a ratio of equity</a:t>
            </a:r>
          </a:p>
        </p:txBody>
      </p:sp>
      <p:sp>
        <p:nvSpPr>
          <p:cNvPr id="12" name="AutoShape 3"/>
          <p:cNvSpPr>
            <a:spLocks noChangeAspect="1" noChangeArrowheads="1" noTextEdit="1"/>
          </p:cNvSpPr>
          <p:nvPr userDrawn="1"/>
        </p:nvSpPr>
        <p:spPr bwMode="auto">
          <a:xfrm>
            <a:off x="365125" y="365125"/>
            <a:ext cx="901700" cy="90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Tree>
    <p:extLst>
      <p:ext uri="{BB962C8B-B14F-4D97-AF65-F5344CB8AC3E}">
        <p14:creationId xmlns:p14="http://schemas.microsoft.com/office/powerpoint/2010/main" val="2184746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ection Header">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27188" y="1649413"/>
            <a:ext cx="9000934" cy="2852737"/>
          </a:xfrm>
        </p:spPr>
        <p:txBody>
          <a:bodyPr anchor="t" anchorCtr="0">
            <a:noAutofit/>
          </a:bodyPr>
          <a:lstStyle>
            <a:lvl1pPr>
              <a:lnSpc>
                <a:spcPct val="90000"/>
              </a:lnSpc>
              <a:defRPr sz="4800">
                <a:solidFill>
                  <a:schemeClr val="bg1"/>
                </a:solidFill>
              </a:defRPr>
            </a:lvl1pPr>
          </a:lstStyle>
          <a:p>
            <a:r>
              <a:rPr lang="en-US" dirty="0"/>
              <a:t>Section Divider</a:t>
            </a:r>
            <a:endParaRPr lang="en-CA" dirty="0"/>
          </a:p>
        </p:txBody>
      </p:sp>
      <p:pic>
        <p:nvPicPr>
          <p:cNvPr id="10" name="Picture 3" descr="I:\Dockets\1421 SmallStuff GE PPT\Graphics\GEWhite.emf"/>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12428" y="6345936"/>
            <a:ext cx="384048" cy="3840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01739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ection Divider Dark Image">
    <p:bg>
      <p:bgPr>
        <a:solidFill>
          <a:schemeClr val="bg2"/>
        </a:solidFill>
        <a:effectLst/>
      </p:bgPr>
    </p:bg>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9144" y="-9144"/>
            <a:ext cx="12207240" cy="6876288"/>
          </a:xfrm>
        </p:spPr>
        <p:txBody>
          <a:bodyPr/>
          <a:lstStyle/>
          <a:p>
            <a:r>
              <a:rPr lang="en-US"/>
              <a:t>Click icon to add picture</a:t>
            </a:r>
            <a:endParaRPr lang="en-CA"/>
          </a:p>
        </p:txBody>
      </p:sp>
      <p:sp>
        <p:nvSpPr>
          <p:cNvPr id="2" name="Title 1"/>
          <p:cNvSpPr>
            <a:spLocks noGrp="1"/>
          </p:cNvSpPr>
          <p:nvPr>
            <p:ph type="title" hasCustomPrompt="1"/>
          </p:nvPr>
        </p:nvSpPr>
        <p:spPr>
          <a:xfrm>
            <a:off x="1627188" y="219456"/>
            <a:ext cx="9004300" cy="914400"/>
          </a:xfrm>
        </p:spPr>
        <p:txBody>
          <a:bodyPr anchor="ctr" anchorCtr="0">
            <a:noAutofit/>
          </a:bodyPr>
          <a:lstStyle>
            <a:lvl1pPr>
              <a:lnSpc>
                <a:spcPct val="90000"/>
              </a:lnSpc>
              <a:defRPr sz="3600">
                <a:solidFill>
                  <a:schemeClr val="bg1"/>
                </a:solidFill>
              </a:defRPr>
            </a:lvl1pPr>
          </a:lstStyle>
          <a:p>
            <a:r>
              <a:rPr lang="en-US" dirty="0"/>
              <a:t>Section Divider Dark Image Layout</a:t>
            </a:r>
            <a:endParaRPr lang="en-CA" dirty="0"/>
          </a:p>
        </p:txBody>
      </p:sp>
    </p:spTree>
    <p:extLst>
      <p:ext uri="{BB962C8B-B14F-4D97-AF65-F5344CB8AC3E}">
        <p14:creationId xmlns:p14="http://schemas.microsoft.com/office/powerpoint/2010/main" val="8208357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Section Divider Light Image">
    <p:bg>
      <p:bgPr>
        <a:solidFill>
          <a:schemeClr val="bg2"/>
        </a:solidFill>
        <a:effectLst/>
      </p:bgPr>
    </p:bg>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9144" y="-9144"/>
            <a:ext cx="12207240" cy="6876288"/>
          </a:xfrm>
        </p:spPr>
        <p:txBody>
          <a:bodyPr/>
          <a:lstStyle/>
          <a:p>
            <a:r>
              <a:rPr lang="en-US"/>
              <a:t>Click icon to add picture</a:t>
            </a:r>
            <a:endParaRPr lang="en-CA"/>
          </a:p>
        </p:txBody>
      </p:sp>
      <p:sp>
        <p:nvSpPr>
          <p:cNvPr id="2" name="Title 1"/>
          <p:cNvSpPr>
            <a:spLocks noGrp="1"/>
          </p:cNvSpPr>
          <p:nvPr>
            <p:ph type="title" hasCustomPrompt="1"/>
          </p:nvPr>
        </p:nvSpPr>
        <p:spPr>
          <a:xfrm>
            <a:off x="1627188" y="219456"/>
            <a:ext cx="9004300" cy="914400"/>
          </a:xfrm>
        </p:spPr>
        <p:txBody>
          <a:bodyPr anchor="ctr" anchorCtr="0">
            <a:noAutofit/>
          </a:bodyPr>
          <a:lstStyle>
            <a:lvl1pPr>
              <a:lnSpc>
                <a:spcPct val="90000"/>
              </a:lnSpc>
              <a:defRPr sz="3600">
                <a:solidFill>
                  <a:schemeClr val="accent2"/>
                </a:solidFill>
              </a:defRPr>
            </a:lvl1pPr>
          </a:lstStyle>
          <a:p>
            <a:r>
              <a:rPr lang="en-US" dirty="0"/>
              <a:t>Section Divider Light Image Layout</a:t>
            </a:r>
            <a:endParaRPr lang="en-CA" dirty="0"/>
          </a:p>
        </p:txBody>
      </p:sp>
    </p:spTree>
    <p:extLst>
      <p:ext uri="{BB962C8B-B14F-4D97-AF65-F5344CB8AC3E}">
        <p14:creationId xmlns:p14="http://schemas.microsoft.com/office/powerpoint/2010/main" val="26149765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27188" y="219456"/>
            <a:ext cx="8997696" cy="914400"/>
          </a:xfrm>
        </p:spPr>
        <p:txBody>
          <a:bodyPr/>
          <a:lstStyle>
            <a:lvl1pPr>
              <a:defRPr/>
            </a:lvl1pPr>
          </a:lstStyle>
          <a:p>
            <a:r>
              <a:rPr lang="en-US" dirty="0"/>
              <a:t>Title and Content Layout</a:t>
            </a:r>
            <a:endParaRPr lang="en-CA" dirty="0"/>
          </a:p>
        </p:txBody>
      </p:sp>
      <p:sp>
        <p:nvSpPr>
          <p:cNvPr id="6" name="Slide Number Placeholder 5"/>
          <p:cNvSpPr>
            <a:spLocks noGrp="1"/>
          </p:cNvSpPr>
          <p:nvPr>
            <p:ph type="sldNum" sz="quarter" idx="12"/>
          </p:nvPr>
        </p:nvSpPr>
        <p:spPr/>
        <p:txBody>
          <a:bodyPr/>
          <a:lstStyle/>
          <a:p>
            <a:fld id="{00E6A5BD-C011-4A45-AA3A-201790FB7F2B}" type="slidenum">
              <a:rPr lang="en-CA" smtClean="0"/>
              <a:t>‹#›</a:t>
            </a:fld>
            <a:endParaRPr lang="en-CA"/>
          </a:p>
        </p:txBody>
      </p:sp>
      <p:cxnSp>
        <p:nvCxnSpPr>
          <p:cNvPr id="8" name="Straight Connector 7"/>
          <p:cNvCxnSpPr/>
          <p:nvPr/>
        </p:nvCxnSpPr>
        <p:spPr>
          <a:xfrm>
            <a:off x="2751138" y="1647255"/>
            <a:ext cx="8996362" cy="0"/>
          </a:xfrm>
          <a:prstGeom prst="line">
            <a:avLst/>
          </a:prstGeom>
          <a:ln w="19050">
            <a:gradFill>
              <a:gsLst>
                <a:gs pos="0">
                  <a:schemeClr val="bg1"/>
                </a:gs>
                <a:gs pos="25000">
                  <a:schemeClr val="accent1">
                    <a:tint val="44500"/>
                    <a:satMod val="160000"/>
                  </a:schemeClr>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9" name="Text Placeholder 8"/>
          <p:cNvSpPr>
            <a:spLocks noGrp="1"/>
          </p:cNvSpPr>
          <p:nvPr>
            <p:ph type="body" sz="quarter" idx="13" hasCustomPrompt="1"/>
          </p:nvPr>
        </p:nvSpPr>
        <p:spPr>
          <a:xfrm>
            <a:off x="1627188" y="1133856"/>
            <a:ext cx="9004300" cy="338328"/>
          </a:xfrm>
        </p:spPr>
        <p:txBody>
          <a:bodyPr anchor="b" anchorCtr="0"/>
          <a:lstStyle>
            <a:lvl1pPr marL="0" indent="0">
              <a:lnSpc>
                <a:spcPct val="90000"/>
              </a:lnSpc>
              <a:spcBef>
                <a:spcPts val="0"/>
              </a:spcBef>
              <a:buFontTx/>
              <a:buNone/>
              <a:defRPr sz="1400" b="1"/>
            </a:lvl1pPr>
          </a:lstStyle>
          <a:p>
            <a:pPr lvl="0"/>
            <a:r>
              <a:rPr lang="en-US" dirty="0"/>
              <a:t>Subtitle</a:t>
            </a:r>
          </a:p>
        </p:txBody>
      </p:sp>
      <p:sp>
        <p:nvSpPr>
          <p:cNvPr id="12" name="Content Placeholder 11"/>
          <p:cNvSpPr>
            <a:spLocks noGrp="1"/>
          </p:cNvSpPr>
          <p:nvPr>
            <p:ph sz="quarter" idx="14"/>
          </p:nvPr>
        </p:nvSpPr>
        <p:spPr>
          <a:xfrm>
            <a:off x="1627188" y="1847088"/>
            <a:ext cx="9004300" cy="43434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cxnSp>
        <p:nvCxnSpPr>
          <p:cNvPr id="10" name="Straight Connector 9"/>
          <p:cNvCxnSpPr/>
          <p:nvPr userDrawn="1"/>
        </p:nvCxnSpPr>
        <p:spPr>
          <a:xfrm>
            <a:off x="1627188" y="1647255"/>
            <a:ext cx="10120312" cy="0"/>
          </a:xfrm>
          <a:prstGeom prst="line">
            <a:avLst/>
          </a:prstGeom>
          <a:ln w="19050">
            <a:gradFill>
              <a:gsLst>
                <a:gs pos="0">
                  <a:schemeClr val="bg1"/>
                </a:gs>
                <a:gs pos="25000">
                  <a:srgbClr val="B7E6FF"/>
                </a:gs>
                <a:gs pos="100000">
                  <a:schemeClr val="accent3"/>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23935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27188" y="219456"/>
            <a:ext cx="8992518" cy="914400"/>
          </a:xfrm>
        </p:spPr>
        <p:txBody>
          <a:bodyPr/>
          <a:lstStyle>
            <a:lvl1pPr>
              <a:defRPr/>
            </a:lvl1pPr>
          </a:lstStyle>
          <a:p>
            <a:r>
              <a:rPr lang="en-US" dirty="0"/>
              <a:t>Comparison Layout</a:t>
            </a:r>
            <a:endParaRPr lang="en-CA" dirty="0"/>
          </a:p>
        </p:txBody>
      </p:sp>
      <p:sp>
        <p:nvSpPr>
          <p:cNvPr id="3" name="Text Placeholder 2"/>
          <p:cNvSpPr>
            <a:spLocks noGrp="1"/>
          </p:cNvSpPr>
          <p:nvPr>
            <p:ph type="body" idx="1" hasCustomPrompt="1"/>
          </p:nvPr>
        </p:nvSpPr>
        <p:spPr>
          <a:xfrm>
            <a:off x="1623697" y="1133856"/>
            <a:ext cx="4946966" cy="338328"/>
          </a:xfrm>
        </p:spPr>
        <p:txBody>
          <a:bodyPr anchor="b">
            <a:noAutofit/>
          </a:bodyPr>
          <a:lstStyle>
            <a:lvl1pPr marL="0" indent="0">
              <a:lnSpc>
                <a:spcPct val="90000"/>
              </a:lnSpc>
              <a:spcBef>
                <a:spcPts val="0"/>
              </a:spcBef>
              <a:buNone/>
              <a:defRPr sz="1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5" name="Text Placeholder 4"/>
          <p:cNvSpPr>
            <a:spLocks noGrp="1"/>
          </p:cNvSpPr>
          <p:nvPr>
            <p:ph type="body" sz="quarter" idx="3" hasCustomPrompt="1"/>
          </p:nvPr>
        </p:nvSpPr>
        <p:spPr>
          <a:xfrm>
            <a:off x="6810374" y="1133856"/>
            <a:ext cx="4934487" cy="338328"/>
          </a:xfrm>
        </p:spPr>
        <p:txBody>
          <a:bodyPr anchor="b">
            <a:noAutofit/>
          </a:bodyPr>
          <a:lstStyle>
            <a:lvl1pPr marL="0" indent="0">
              <a:lnSpc>
                <a:spcPct val="90000"/>
              </a:lnSpc>
              <a:spcBef>
                <a:spcPts val="0"/>
              </a:spcBef>
              <a:buNone/>
              <a:defRPr sz="1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9" name="Slide Number Placeholder 8"/>
          <p:cNvSpPr>
            <a:spLocks noGrp="1"/>
          </p:cNvSpPr>
          <p:nvPr>
            <p:ph type="sldNum" sz="quarter" idx="12"/>
          </p:nvPr>
        </p:nvSpPr>
        <p:spPr/>
        <p:txBody>
          <a:bodyPr/>
          <a:lstStyle/>
          <a:p>
            <a:fld id="{00E6A5BD-C011-4A45-AA3A-201790FB7F2B}" type="slidenum">
              <a:rPr lang="en-CA" smtClean="0"/>
              <a:t>‹#›</a:t>
            </a:fld>
            <a:endParaRPr lang="en-CA"/>
          </a:p>
        </p:txBody>
      </p:sp>
      <p:cxnSp>
        <p:nvCxnSpPr>
          <p:cNvPr id="11" name="Straight Connector 10"/>
          <p:cNvCxnSpPr/>
          <p:nvPr/>
        </p:nvCxnSpPr>
        <p:spPr>
          <a:xfrm>
            <a:off x="1626345" y="1649541"/>
            <a:ext cx="4944318" cy="0"/>
          </a:xfrm>
          <a:prstGeom prst="line">
            <a:avLst/>
          </a:prstGeom>
          <a:ln w="19050">
            <a:gradFill>
              <a:gsLst>
                <a:gs pos="0">
                  <a:schemeClr val="bg1"/>
                </a:gs>
                <a:gs pos="25000">
                  <a:schemeClr val="accent1">
                    <a:tint val="44500"/>
                    <a:satMod val="160000"/>
                  </a:schemeClr>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6810375" y="1649541"/>
            <a:ext cx="4934487" cy="0"/>
          </a:xfrm>
          <a:prstGeom prst="line">
            <a:avLst/>
          </a:prstGeom>
          <a:ln w="19050">
            <a:gradFill>
              <a:gsLst>
                <a:gs pos="0">
                  <a:schemeClr val="bg1"/>
                </a:gs>
                <a:gs pos="25000">
                  <a:schemeClr val="accent1">
                    <a:tint val="44500"/>
                    <a:satMod val="160000"/>
                  </a:schemeClr>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15" name="Content Placeholder 14"/>
          <p:cNvSpPr>
            <a:spLocks noGrp="1"/>
          </p:cNvSpPr>
          <p:nvPr>
            <p:ph sz="quarter" idx="13"/>
          </p:nvPr>
        </p:nvSpPr>
        <p:spPr>
          <a:xfrm>
            <a:off x="1627188" y="1848930"/>
            <a:ext cx="4943475" cy="43434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sp>
        <p:nvSpPr>
          <p:cNvPr id="19" name="Content Placeholder 18"/>
          <p:cNvSpPr>
            <a:spLocks noGrp="1"/>
          </p:cNvSpPr>
          <p:nvPr>
            <p:ph sz="quarter" idx="14"/>
          </p:nvPr>
        </p:nvSpPr>
        <p:spPr>
          <a:xfrm>
            <a:off x="6810375" y="1848930"/>
            <a:ext cx="4937125" cy="43434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cxnSp>
        <p:nvCxnSpPr>
          <p:cNvPr id="13" name="Straight Connector 12"/>
          <p:cNvCxnSpPr/>
          <p:nvPr userDrawn="1"/>
        </p:nvCxnSpPr>
        <p:spPr>
          <a:xfrm>
            <a:off x="1626345" y="1649541"/>
            <a:ext cx="4944318" cy="0"/>
          </a:xfrm>
          <a:prstGeom prst="line">
            <a:avLst/>
          </a:prstGeom>
          <a:ln w="19050">
            <a:gradFill>
              <a:gsLst>
                <a:gs pos="0">
                  <a:schemeClr val="bg1"/>
                </a:gs>
                <a:gs pos="25000">
                  <a:srgbClr val="B7E6FF"/>
                </a:gs>
                <a:gs pos="100000">
                  <a:schemeClr val="accent3"/>
                </a:gs>
              </a:gsLst>
              <a:lin ang="0" scaled="0"/>
            </a:gra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userDrawn="1"/>
        </p:nvCxnSpPr>
        <p:spPr>
          <a:xfrm>
            <a:off x="6810375" y="1649541"/>
            <a:ext cx="4934487" cy="0"/>
          </a:xfrm>
          <a:prstGeom prst="line">
            <a:avLst/>
          </a:prstGeom>
          <a:ln w="19050">
            <a:gradFill>
              <a:gsLst>
                <a:gs pos="0">
                  <a:schemeClr val="bg1"/>
                </a:gs>
                <a:gs pos="25000">
                  <a:srgbClr val="B7E6FF"/>
                </a:gs>
                <a:gs pos="100000">
                  <a:schemeClr val="accent3"/>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79725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4" name="Picture 13"/>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612648" y="6345936"/>
            <a:ext cx="384048" cy="384048"/>
          </a:xfrm>
          <a:prstGeom prst="rect">
            <a:avLst/>
          </a:prstGeom>
        </p:spPr>
      </p:pic>
      <p:sp>
        <p:nvSpPr>
          <p:cNvPr id="2" name="Title Placeholder 1"/>
          <p:cNvSpPr>
            <a:spLocks noGrp="1"/>
          </p:cNvSpPr>
          <p:nvPr>
            <p:ph type="title"/>
          </p:nvPr>
        </p:nvSpPr>
        <p:spPr>
          <a:xfrm>
            <a:off x="1627188" y="222086"/>
            <a:ext cx="8997696" cy="914400"/>
          </a:xfrm>
          <a:prstGeom prst="rect">
            <a:avLst/>
          </a:prstGeom>
        </p:spPr>
        <p:txBody>
          <a:bodyPr vert="horz" lIns="0" tIns="0" rIns="0" bIns="0" rtlCol="0" anchor="ctr" anchorCtr="0">
            <a:noAutofit/>
          </a:bodyPr>
          <a:lstStyle/>
          <a:p>
            <a:r>
              <a:rPr lang="en-US"/>
              <a:t>Click to edit Master title style</a:t>
            </a:r>
            <a:endParaRPr lang="en-CA" dirty="0"/>
          </a:p>
        </p:txBody>
      </p:sp>
      <p:sp>
        <p:nvSpPr>
          <p:cNvPr id="3" name="Text Placeholder 2"/>
          <p:cNvSpPr>
            <a:spLocks noGrp="1"/>
          </p:cNvSpPr>
          <p:nvPr>
            <p:ph type="body" idx="1"/>
          </p:nvPr>
        </p:nvSpPr>
        <p:spPr>
          <a:xfrm>
            <a:off x="1627189" y="1846398"/>
            <a:ext cx="8997696" cy="4343400"/>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sp>
        <p:nvSpPr>
          <p:cNvPr id="6" name="Slide Number Placeholder 5"/>
          <p:cNvSpPr>
            <a:spLocks noGrp="1"/>
          </p:cNvSpPr>
          <p:nvPr>
            <p:ph type="sldNum" sz="quarter" idx="4"/>
          </p:nvPr>
        </p:nvSpPr>
        <p:spPr>
          <a:xfrm>
            <a:off x="11413998" y="6475080"/>
            <a:ext cx="329636" cy="182880"/>
          </a:xfrm>
          <a:prstGeom prst="rect">
            <a:avLst/>
          </a:prstGeom>
        </p:spPr>
        <p:txBody>
          <a:bodyPr vert="horz" lIns="0" tIns="0" rIns="0" bIns="0" rtlCol="0" anchor="t" anchorCtr="0">
            <a:noAutofit/>
          </a:bodyPr>
          <a:lstStyle>
            <a:lvl1pPr algn="r">
              <a:defRPr sz="1200">
                <a:solidFill>
                  <a:schemeClr val="accent2"/>
                </a:solidFill>
              </a:defRPr>
            </a:lvl1pPr>
          </a:lstStyle>
          <a:p>
            <a:fld id="{00E6A5BD-C011-4A45-AA3A-201790FB7F2B}" type="slidenum">
              <a:rPr lang="en-CA" smtClean="0"/>
              <a:pPr/>
              <a:t>‹#›</a:t>
            </a:fld>
            <a:endParaRPr lang="en-CA" dirty="0"/>
          </a:p>
        </p:txBody>
      </p:sp>
    </p:spTree>
    <p:extLst>
      <p:ext uri="{BB962C8B-B14F-4D97-AF65-F5344CB8AC3E}">
        <p14:creationId xmlns:p14="http://schemas.microsoft.com/office/powerpoint/2010/main" val="1941341171"/>
      </p:ext>
    </p:extLst>
  </p:cSld>
  <p:clrMap bg1="lt1" tx1="dk1" bg2="lt2" tx2="dk2" accent1="accent1" accent2="accent2" accent3="accent3" accent4="accent4" accent5="accent5" accent6="accent6" hlink="hlink" folHlink="folHlink"/>
  <p:sldLayoutIdLst>
    <p:sldLayoutId id="2147483701" r:id="rId1"/>
    <p:sldLayoutId id="2147483717" r:id="rId2"/>
    <p:sldLayoutId id="2147483718" r:id="rId3"/>
    <p:sldLayoutId id="2147483702" r:id="rId4"/>
    <p:sldLayoutId id="2147483703" r:id="rId5"/>
    <p:sldLayoutId id="2147483704" r:id="rId6"/>
    <p:sldLayoutId id="2147483705" r:id="rId7"/>
    <p:sldLayoutId id="2147483707" r:id="rId8"/>
    <p:sldLayoutId id="2147483708" r:id="rId9"/>
    <p:sldLayoutId id="2147483709" r:id="rId10"/>
    <p:sldLayoutId id="2147483710" r:id="rId11"/>
    <p:sldLayoutId id="2147483711" r:id="rId12"/>
    <p:sldLayoutId id="2147483712" r:id="rId13"/>
    <p:sldLayoutId id="2147483713" r:id="rId14"/>
    <p:sldLayoutId id="2147483714" r:id="rId15"/>
    <p:sldLayoutId id="2147483715" r:id="rId16"/>
    <p:sldLayoutId id="2147483716" r:id="rId17"/>
    <p:sldLayoutId id="2147483719" r:id="rId18"/>
    <p:sldLayoutId id="2147483720" r:id="rId19"/>
    <p:sldLayoutId id="2147483721" r:id="rId20"/>
    <p:sldLayoutId id="2147483722" r:id="rId21"/>
  </p:sldLayoutIdLst>
  <p:hf hdr="0"/>
  <p:txStyles>
    <p:titleStyle>
      <a:lvl1pPr algn="l" defTabSz="914400" rtl="0" eaLnBrk="1" latinLnBrk="0" hangingPunct="1">
        <a:lnSpc>
          <a:spcPct val="90000"/>
        </a:lnSpc>
        <a:spcBef>
          <a:spcPct val="0"/>
        </a:spcBef>
        <a:buNone/>
        <a:defRPr sz="3600" kern="1200">
          <a:solidFill>
            <a:schemeClr val="accent2"/>
          </a:solidFill>
          <a:latin typeface="+mj-lt"/>
          <a:ea typeface="+mj-ea"/>
          <a:cs typeface="+mj-cs"/>
        </a:defRPr>
      </a:lvl1pPr>
    </p:titleStyle>
    <p:bodyStyle>
      <a:lvl1pPr marL="192024" indent="-192024" algn="l" defTabSz="914400" rtl="0" eaLnBrk="1" latinLnBrk="0" hangingPunct="1">
        <a:lnSpc>
          <a:spcPct val="99000"/>
        </a:lnSpc>
        <a:spcBef>
          <a:spcPts val="1400"/>
        </a:spcBef>
        <a:spcAft>
          <a:spcPts val="0"/>
        </a:spcAft>
        <a:buFont typeface="Arial" panose="020B0604020202020204" pitchFamily="34" charset="0"/>
        <a:buChar char="•"/>
        <a:defRPr sz="2800" kern="1200">
          <a:solidFill>
            <a:schemeClr val="accent2"/>
          </a:solidFill>
          <a:latin typeface="+mn-lt"/>
          <a:ea typeface="+mn-ea"/>
          <a:cs typeface="+mn-cs"/>
        </a:defRPr>
      </a:lvl1pPr>
      <a:lvl2pPr marL="192024" indent="0" algn="l" defTabSz="914400" rtl="0" eaLnBrk="1" latinLnBrk="0" hangingPunct="1">
        <a:lnSpc>
          <a:spcPct val="99000"/>
        </a:lnSpc>
        <a:spcBef>
          <a:spcPts val="0"/>
        </a:spcBef>
        <a:buFontTx/>
        <a:buNone/>
        <a:defRPr sz="2800" kern="1200">
          <a:solidFill>
            <a:schemeClr val="accent2"/>
          </a:solidFill>
          <a:latin typeface="+mn-lt"/>
          <a:ea typeface="+mn-ea"/>
          <a:cs typeface="+mn-cs"/>
        </a:defRPr>
      </a:lvl2pPr>
      <a:lvl3pPr marL="192088" indent="-192088" algn="l" defTabSz="914400" rtl="0" eaLnBrk="1" latinLnBrk="0" hangingPunct="1">
        <a:lnSpc>
          <a:spcPct val="99000"/>
        </a:lnSpc>
        <a:spcBef>
          <a:spcPts val="1200"/>
        </a:spcBef>
        <a:buSzPct val="91000"/>
        <a:buFont typeface="Arial" panose="020B0604020202020204" pitchFamily="34" charset="0"/>
        <a:buChar char="•"/>
        <a:defRPr sz="2400" kern="1200">
          <a:solidFill>
            <a:schemeClr val="accent2"/>
          </a:solidFill>
          <a:latin typeface="+mn-lt"/>
          <a:ea typeface="+mn-ea"/>
          <a:cs typeface="+mn-cs"/>
        </a:defRPr>
      </a:lvl3pPr>
      <a:lvl4pPr marL="192024" indent="0" algn="l" defTabSz="914400" rtl="0" eaLnBrk="1" latinLnBrk="0" hangingPunct="1">
        <a:lnSpc>
          <a:spcPct val="99000"/>
        </a:lnSpc>
        <a:spcBef>
          <a:spcPts val="0"/>
        </a:spcBef>
        <a:buFontTx/>
        <a:buNone/>
        <a:defRPr sz="2400" kern="1200">
          <a:solidFill>
            <a:schemeClr val="accent2"/>
          </a:solidFill>
          <a:latin typeface="+mn-lt"/>
          <a:ea typeface="+mn-ea"/>
          <a:cs typeface="+mn-cs"/>
        </a:defRPr>
      </a:lvl4pPr>
      <a:lvl5pPr marL="192024" indent="-192024" algn="l" defTabSz="914400" rtl="0" eaLnBrk="1" latinLnBrk="0" hangingPunct="1">
        <a:lnSpc>
          <a:spcPct val="99000"/>
        </a:lnSpc>
        <a:spcBef>
          <a:spcPts val="900"/>
        </a:spcBef>
        <a:buSzPct val="91000"/>
        <a:buFont typeface="Arial" panose="020B0604020202020204" pitchFamily="34" charset="0"/>
        <a:buChar char="•"/>
        <a:defRPr sz="1800" kern="1200">
          <a:solidFill>
            <a:schemeClr val="accent2"/>
          </a:solidFill>
          <a:latin typeface="+mn-lt"/>
          <a:ea typeface="+mn-ea"/>
          <a:cs typeface="+mn-cs"/>
        </a:defRPr>
      </a:lvl5pPr>
      <a:lvl6pPr marL="192024" indent="0" algn="l" defTabSz="914400" rtl="0" eaLnBrk="1" latinLnBrk="0" hangingPunct="1">
        <a:lnSpc>
          <a:spcPct val="99000"/>
        </a:lnSpc>
        <a:spcBef>
          <a:spcPts val="0"/>
        </a:spcBef>
        <a:buSzPct val="91000"/>
        <a:buFontTx/>
        <a:buNone/>
        <a:defRPr sz="1800" kern="1200">
          <a:solidFill>
            <a:schemeClr val="accent2"/>
          </a:solidFill>
          <a:latin typeface="+mn-lt"/>
          <a:ea typeface="+mn-ea"/>
          <a:cs typeface="+mn-cs"/>
        </a:defRPr>
      </a:lvl6pPr>
      <a:lvl7pPr marL="0" indent="0" algn="l" defTabSz="914400" rtl="0" eaLnBrk="1" latinLnBrk="0" hangingPunct="1">
        <a:lnSpc>
          <a:spcPct val="99000"/>
        </a:lnSpc>
        <a:spcBef>
          <a:spcPts val="900"/>
        </a:spcBef>
        <a:buSzPct val="91000"/>
        <a:buFontTx/>
        <a:buNone/>
        <a:defRPr sz="1800" b="1" kern="1200">
          <a:solidFill>
            <a:schemeClr val="accent2"/>
          </a:solidFill>
          <a:latin typeface="+mn-lt"/>
          <a:ea typeface="+mn-ea"/>
          <a:cs typeface="+mn-cs"/>
        </a:defRPr>
      </a:lvl7pPr>
      <a:lvl8pPr marL="0" indent="0" algn="l" defTabSz="914400" rtl="0" eaLnBrk="1" latinLnBrk="0" hangingPunct="1">
        <a:lnSpc>
          <a:spcPct val="99000"/>
        </a:lnSpc>
        <a:spcBef>
          <a:spcPts val="0"/>
        </a:spcBef>
        <a:buSzPct val="91000"/>
        <a:buFontTx/>
        <a:buNone/>
        <a:defRPr sz="1800" kern="1200">
          <a:solidFill>
            <a:schemeClr val="accent2"/>
          </a:solidFill>
          <a:latin typeface="+mn-lt"/>
          <a:ea typeface="+mn-ea"/>
          <a:cs typeface="+mn-cs"/>
        </a:defRPr>
      </a:lvl8pPr>
      <a:lvl9pPr marL="0" indent="0" algn="l" defTabSz="914400" rtl="0" eaLnBrk="1" latinLnBrk="0" hangingPunct="1">
        <a:lnSpc>
          <a:spcPct val="99000"/>
        </a:lnSpc>
        <a:spcBef>
          <a:spcPts val="900"/>
        </a:spcBef>
        <a:buSzPct val="91000"/>
        <a:buFontTx/>
        <a:buNone/>
        <a:defRPr sz="1800" i="1" kern="1200">
          <a:solidFill>
            <a:schemeClr val="accent2"/>
          </a:solidFill>
          <a:latin typeface="+mn-lt"/>
          <a:ea typeface="+mn-ea"/>
          <a:cs typeface="+mn-cs"/>
        </a:defRPr>
      </a:lvl9pPr>
    </p:bodyStyle>
    <p:otherStyle>
      <a:defPPr>
        <a:defRPr lang="en-US"/>
      </a:defPPr>
      <a:lvl1pPr marL="0" algn="l" defTabSz="914400" rtl="0" eaLnBrk="1" latinLnBrk="0" hangingPunct="1">
        <a:lnSpc>
          <a:spcPct val="99000"/>
        </a:lnSpc>
        <a:defRPr sz="1400" kern="1200">
          <a:solidFill>
            <a:schemeClr val="accent2"/>
          </a:solidFill>
          <a:latin typeface="+mn-lt"/>
          <a:ea typeface="+mn-ea"/>
          <a:cs typeface="+mn-cs"/>
        </a:defRPr>
      </a:lvl1pPr>
      <a:lvl2pPr marL="0" algn="l" defTabSz="914400" rtl="0" eaLnBrk="1" latinLnBrk="0" hangingPunct="1">
        <a:lnSpc>
          <a:spcPct val="99000"/>
        </a:lnSpc>
        <a:spcBef>
          <a:spcPts val="900"/>
        </a:spcBef>
        <a:defRPr sz="1400" b="1" kern="1200">
          <a:solidFill>
            <a:schemeClr val="accent2"/>
          </a:solidFill>
          <a:latin typeface="+mn-lt"/>
          <a:ea typeface="+mn-ea"/>
          <a:cs typeface="+mn-cs"/>
        </a:defRPr>
      </a:lvl2pPr>
      <a:lvl3pPr marL="155448" indent="-155448" algn="l" defTabSz="914400" rtl="0" eaLnBrk="1" latinLnBrk="0" hangingPunct="1">
        <a:lnSpc>
          <a:spcPct val="99000"/>
        </a:lnSpc>
        <a:buSzPct val="91000"/>
        <a:buFont typeface="Arial" panose="020B0604020202020204" pitchFamily="34" charset="0"/>
        <a:buChar char="•"/>
        <a:defRPr sz="1400" kern="1200">
          <a:solidFill>
            <a:schemeClr val="accent2"/>
          </a:solidFill>
          <a:latin typeface="+mn-lt"/>
          <a:ea typeface="+mn-ea"/>
          <a:cs typeface="+mn-cs"/>
        </a:defRPr>
      </a:lvl3pPr>
      <a:lvl4pPr marL="155448" indent="-155448" algn="l" defTabSz="914400" rtl="0" eaLnBrk="1" latinLnBrk="0" hangingPunct="1">
        <a:lnSpc>
          <a:spcPct val="99000"/>
        </a:lnSpc>
        <a:spcBef>
          <a:spcPts val="900"/>
        </a:spcBef>
        <a:buSzPct val="91000"/>
        <a:buFont typeface="Arial" panose="020B0604020202020204" pitchFamily="34" charset="0"/>
        <a:buChar char="•"/>
        <a:defRPr sz="1400" b="1" kern="1200">
          <a:solidFill>
            <a:schemeClr val="accent2"/>
          </a:solidFill>
          <a:latin typeface="+mn-lt"/>
          <a:ea typeface="+mn-ea"/>
          <a:cs typeface="+mn-cs"/>
        </a:defRPr>
      </a:lvl4pPr>
      <a:lvl5pPr marL="155448" algn="l" defTabSz="914400" rtl="0" eaLnBrk="1" latinLnBrk="0" hangingPunct="1">
        <a:lnSpc>
          <a:spcPct val="99000"/>
        </a:lnSpc>
        <a:defRPr sz="1400" kern="1200">
          <a:solidFill>
            <a:schemeClr val="accent2"/>
          </a:solidFill>
          <a:latin typeface="+mn-lt"/>
          <a:ea typeface="+mn-ea"/>
          <a:cs typeface="+mn-cs"/>
        </a:defRPr>
      </a:lvl5pPr>
      <a:lvl6pPr marL="0" algn="l" defTabSz="914400" rtl="0" eaLnBrk="1" latinLnBrk="0" hangingPunct="1">
        <a:lnSpc>
          <a:spcPct val="99000"/>
        </a:lnSpc>
        <a:defRPr sz="1400" kern="1200">
          <a:solidFill>
            <a:schemeClr val="accent2"/>
          </a:solidFill>
          <a:latin typeface="+mn-lt"/>
          <a:ea typeface="+mn-ea"/>
          <a:cs typeface="+mn-cs"/>
        </a:defRPr>
      </a:lvl6pPr>
      <a:lvl7pPr marL="0" algn="l" defTabSz="914400" rtl="0" eaLnBrk="1" latinLnBrk="0" hangingPunct="1">
        <a:lnSpc>
          <a:spcPct val="99000"/>
        </a:lnSpc>
        <a:defRPr sz="1400" kern="1200">
          <a:solidFill>
            <a:schemeClr val="accent2"/>
          </a:solidFill>
          <a:latin typeface="+mn-lt"/>
          <a:ea typeface="+mn-ea"/>
          <a:cs typeface="+mn-cs"/>
        </a:defRPr>
      </a:lvl7pPr>
      <a:lvl8pPr marL="0" algn="l" defTabSz="914400" rtl="0" eaLnBrk="1" latinLnBrk="0" hangingPunct="1">
        <a:lnSpc>
          <a:spcPct val="99000"/>
        </a:lnSpc>
        <a:defRPr sz="1400" kern="1200">
          <a:solidFill>
            <a:schemeClr val="accent2"/>
          </a:solidFill>
          <a:latin typeface="+mn-lt"/>
          <a:ea typeface="+mn-ea"/>
          <a:cs typeface="+mn-cs"/>
        </a:defRPr>
      </a:lvl8pPr>
      <a:lvl9pPr marL="0" algn="l" defTabSz="914400" rtl="0" eaLnBrk="1" latinLnBrk="0" hangingPunct="1">
        <a:lnSpc>
          <a:spcPct val="99000"/>
        </a:lnSpc>
        <a:defRPr sz="1400" kern="1200">
          <a:solidFill>
            <a:schemeClr val="accent2"/>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diagramColors" Target="../diagrams/colors2.xml"/><Relationship Id="rId11" Type="http://schemas.openxmlformats.org/officeDocument/2006/relationships/image" Target="../media/image22.png"/><Relationship Id="rId5" Type="http://schemas.openxmlformats.org/officeDocument/2006/relationships/diagramQuickStyle" Target="../diagrams/quickStyle2.xml"/><Relationship Id="rId10" Type="http://schemas.openxmlformats.org/officeDocument/2006/relationships/image" Target="../media/image21.png"/><Relationship Id="rId4" Type="http://schemas.openxmlformats.org/officeDocument/2006/relationships/diagramLayout" Target="../diagrams/layout2.xml"/><Relationship Id="rId9"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grc.nasa.gov/www/BGH/newton2.html" TargetMode="External"/><Relationship Id="rId1" Type="http://schemas.openxmlformats.org/officeDocument/2006/relationships/slideLayout" Target="../slideLayouts/slideLayout8.xml"/><Relationship Id="rId6" Type="http://schemas.openxmlformats.org/officeDocument/2006/relationships/hyperlink" Target="http://github.com/crapo/sadlos2" TargetMode="External"/><Relationship Id="rId5" Type="http://schemas.openxmlformats.org/officeDocument/2006/relationships/hyperlink" Target="http://sadl.sourceforge.net/" TargetMode="External"/><Relationship Id="rId4" Type="http://schemas.openxmlformats.org/officeDocument/2006/relationships/hyperlink" Target="http://sweetontology.net/matrEnergy"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8" Type="http://schemas.openxmlformats.org/officeDocument/2006/relationships/image" Target="../media/image110.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319DA-0A32-471F-9913-2A4DF7401553}"/>
              </a:ext>
            </a:extLst>
          </p:cNvPr>
          <p:cNvSpPr>
            <a:spLocks noGrp="1"/>
          </p:cNvSpPr>
          <p:nvPr>
            <p:ph type="ctrTitle"/>
          </p:nvPr>
        </p:nvSpPr>
        <p:spPr>
          <a:xfrm>
            <a:off x="1630554" y="390145"/>
            <a:ext cx="9000934" cy="2218944"/>
          </a:xfrm>
        </p:spPr>
        <p:txBody>
          <a:bodyPr/>
          <a:lstStyle/>
          <a:p>
            <a:r>
              <a:rPr lang="en-US" u="sng" dirty="0"/>
              <a:t>A</a:t>
            </a:r>
            <a:r>
              <a:rPr lang="en-US" dirty="0"/>
              <a:t>ugmented Bayesian </a:t>
            </a:r>
            <a:r>
              <a:rPr lang="en-US" u="sng" dirty="0"/>
              <a:t>N</a:t>
            </a:r>
            <a:r>
              <a:rPr lang="en-US" dirty="0"/>
              <a:t>etworks Integrating </a:t>
            </a:r>
            <a:r>
              <a:rPr lang="en-US" u="sng" dirty="0"/>
              <a:t>S</a:t>
            </a:r>
            <a:r>
              <a:rPr lang="en-US" dirty="0"/>
              <a:t>emantics </a:t>
            </a:r>
            <a:r>
              <a:rPr lang="en-US" u="sng" dirty="0"/>
              <a:t>W</a:t>
            </a:r>
            <a:r>
              <a:rPr lang="en-US" dirty="0"/>
              <a:t>ith </a:t>
            </a:r>
            <a:r>
              <a:rPr lang="en-US" u="sng" dirty="0"/>
              <a:t>E</a:t>
            </a:r>
            <a:r>
              <a:rPr lang="en-US" dirty="0"/>
              <a:t>xtraction and </a:t>
            </a:r>
            <a:r>
              <a:rPr lang="en-US" u="sng" dirty="0"/>
              <a:t>R</a:t>
            </a:r>
            <a:r>
              <a:rPr lang="en-US" dirty="0"/>
              <a:t>eadability</a:t>
            </a:r>
          </a:p>
        </p:txBody>
      </p:sp>
      <p:sp>
        <p:nvSpPr>
          <p:cNvPr id="3" name="Date Placeholder 2">
            <a:extLst>
              <a:ext uri="{FF2B5EF4-FFF2-40B4-BE49-F238E27FC236}">
                <a16:creationId xmlns:a16="http://schemas.microsoft.com/office/drawing/2014/main" id="{CA40EC4F-2C66-4152-BCC9-5F620F62F447}"/>
              </a:ext>
            </a:extLst>
          </p:cNvPr>
          <p:cNvSpPr>
            <a:spLocks noGrp="1"/>
          </p:cNvSpPr>
          <p:nvPr>
            <p:ph type="dt" sz="half" idx="10"/>
          </p:nvPr>
        </p:nvSpPr>
        <p:spPr/>
        <p:txBody>
          <a:bodyPr/>
          <a:lstStyle/>
          <a:p>
            <a:fld id="{6050E0BC-091B-4F46-A64B-EF4A39477016}" type="datetime4">
              <a:rPr lang="en-US" smtClean="0"/>
              <a:t>December 5, 2018</a:t>
            </a:fld>
            <a:endParaRPr lang="en-CA" dirty="0"/>
          </a:p>
        </p:txBody>
      </p:sp>
      <p:sp>
        <p:nvSpPr>
          <p:cNvPr id="5" name="TextBox 4">
            <a:extLst>
              <a:ext uri="{FF2B5EF4-FFF2-40B4-BE49-F238E27FC236}">
                <a16:creationId xmlns:a16="http://schemas.microsoft.com/office/drawing/2014/main" id="{F6D6732C-38FD-4B99-A7A8-8A7416CF874F}"/>
              </a:ext>
            </a:extLst>
          </p:cNvPr>
          <p:cNvSpPr txBox="1"/>
          <p:nvPr/>
        </p:nvSpPr>
        <p:spPr>
          <a:xfrm>
            <a:off x="4620768" y="2609090"/>
            <a:ext cx="5827776" cy="3200876"/>
          </a:xfrm>
          <a:prstGeom prst="rect">
            <a:avLst/>
          </a:prstGeom>
          <a:noFill/>
        </p:spPr>
        <p:txBody>
          <a:bodyPr wrap="square" lIns="0" tIns="0" rIns="0" bIns="0" rtlCol="0">
            <a:spAutoFit/>
          </a:bodyPr>
          <a:lstStyle/>
          <a:p>
            <a:r>
              <a:rPr lang="en-US" sz="6000" b="1" i="1" dirty="0">
                <a:solidFill>
                  <a:schemeClr val="accent5">
                    <a:lumMod val="50000"/>
                  </a:schemeClr>
                </a:solidFill>
              </a:rPr>
              <a:t>ANSWER</a:t>
            </a:r>
          </a:p>
          <a:p>
            <a:r>
              <a:rPr lang="en-US" sz="4000" dirty="0">
                <a:solidFill>
                  <a:schemeClr val="accent2"/>
                </a:solidFill>
              </a:rPr>
              <a:t>GE Global Research</a:t>
            </a:r>
          </a:p>
          <a:p>
            <a:pPr lvl="1"/>
            <a:endParaRPr lang="en-US" sz="3600" dirty="0">
              <a:solidFill>
                <a:schemeClr val="accent2"/>
              </a:solidFill>
            </a:endParaRPr>
          </a:p>
          <a:p>
            <a:pPr lvl="1"/>
            <a:r>
              <a:rPr lang="en-US" sz="3600" b="1" dirty="0">
                <a:solidFill>
                  <a:schemeClr val="accent2"/>
                </a:solidFill>
              </a:rPr>
              <a:t>Andrew Crapo</a:t>
            </a:r>
          </a:p>
          <a:p>
            <a:pPr lvl="1"/>
            <a:r>
              <a:rPr lang="en-US" sz="3600" b="1" dirty="0">
                <a:solidFill>
                  <a:schemeClr val="accent2"/>
                </a:solidFill>
              </a:rPr>
              <a:t>Nurali Virani</a:t>
            </a:r>
            <a:endParaRPr lang="en-US" sz="4400" b="1" dirty="0">
              <a:solidFill>
                <a:schemeClr val="accent2"/>
              </a:solidFill>
            </a:endParaRPr>
          </a:p>
        </p:txBody>
      </p:sp>
      <p:sp>
        <p:nvSpPr>
          <p:cNvPr id="4" name="TextBox 3">
            <a:extLst>
              <a:ext uri="{FF2B5EF4-FFF2-40B4-BE49-F238E27FC236}">
                <a16:creationId xmlns:a16="http://schemas.microsoft.com/office/drawing/2014/main" id="{A7F8FD27-2D30-44E4-B0A6-8898AEA6DF41}"/>
              </a:ext>
            </a:extLst>
          </p:cNvPr>
          <p:cNvSpPr txBox="1"/>
          <p:nvPr/>
        </p:nvSpPr>
        <p:spPr>
          <a:xfrm>
            <a:off x="295938" y="6328255"/>
            <a:ext cx="11616963" cy="430887"/>
          </a:xfrm>
          <a:prstGeom prst="rect">
            <a:avLst/>
          </a:prstGeom>
          <a:noFill/>
        </p:spPr>
        <p:txBody>
          <a:bodyPr wrap="none" lIns="0" tIns="0" rIns="0" bIns="0" rtlCol="0">
            <a:spAutoFit/>
          </a:bodyPr>
          <a:lstStyle/>
          <a:p>
            <a:r>
              <a:rPr lang="en-US" sz="1400" b="1" dirty="0"/>
              <a:t>This material is based upon work supported by the Defense Advanced Research Projects Agency ( DARPA) under Agreement No. HR00111990006.</a:t>
            </a:r>
          </a:p>
          <a:p>
            <a:endParaRPr lang="en-US" sz="1400" b="1" dirty="0">
              <a:solidFill>
                <a:schemeClr val="accent2"/>
              </a:solidFill>
            </a:endParaRPr>
          </a:p>
        </p:txBody>
      </p:sp>
    </p:spTree>
    <p:extLst>
      <p:ext uri="{BB962C8B-B14F-4D97-AF65-F5344CB8AC3E}">
        <p14:creationId xmlns:p14="http://schemas.microsoft.com/office/powerpoint/2010/main" val="5059182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E50B13-DEDC-481E-AD6B-8BC4E1CC2825}"/>
              </a:ext>
            </a:extLst>
          </p:cNvPr>
          <p:cNvSpPr>
            <a:spLocks noGrp="1"/>
          </p:cNvSpPr>
          <p:nvPr>
            <p:ph type="title"/>
          </p:nvPr>
        </p:nvSpPr>
        <p:spPr>
          <a:xfrm>
            <a:off x="1627188" y="222086"/>
            <a:ext cx="10564812" cy="914400"/>
          </a:xfrm>
        </p:spPr>
        <p:txBody>
          <a:bodyPr/>
          <a:lstStyle/>
          <a:p>
            <a:r>
              <a:rPr lang="en-US" dirty="0"/>
              <a:t>Creation of computational model from knowledge graph</a:t>
            </a:r>
          </a:p>
        </p:txBody>
      </p:sp>
      <p:sp>
        <p:nvSpPr>
          <p:cNvPr id="3" name="Slide Number Placeholder 2">
            <a:extLst>
              <a:ext uri="{FF2B5EF4-FFF2-40B4-BE49-F238E27FC236}">
                <a16:creationId xmlns:a16="http://schemas.microsoft.com/office/drawing/2014/main" id="{519D1F86-9258-405F-924E-23D19C6E38EA}"/>
              </a:ext>
            </a:extLst>
          </p:cNvPr>
          <p:cNvSpPr>
            <a:spLocks noGrp="1"/>
          </p:cNvSpPr>
          <p:nvPr>
            <p:ph type="sldNum" sz="quarter" idx="12"/>
          </p:nvPr>
        </p:nvSpPr>
        <p:spPr/>
        <p:txBody>
          <a:bodyPr/>
          <a:lstStyle/>
          <a:p>
            <a:fld id="{00E6A5BD-C011-4A45-AA3A-201790FB7F2B}" type="slidenum">
              <a:rPr lang="en-CA" smtClean="0"/>
              <a:t>10</a:t>
            </a:fld>
            <a:endParaRPr lang="en-CA"/>
          </a:p>
        </p:txBody>
      </p:sp>
      <p:pic>
        <p:nvPicPr>
          <p:cNvPr id="5" name="Picture 4">
            <a:extLst>
              <a:ext uri="{FF2B5EF4-FFF2-40B4-BE49-F238E27FC236}">
                <a16:creationId xmlns:a16="http://schemas.microsoft.com/office/drawing/2014/main" id="{02544A73-BEF8-4799-957C-548818C54A6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0922" y="1459468"/>
            <a:ext cx="5411719" cy="2313520"/>
          </a:xfrm>
          <a:prstGeom prst="rect">
            <a:avLst/>
          </a:prstGeom>
        </p:spPr>
      </p:pic>
      <p:sp>
        <p:nvSpPr>
          <p:cNvPr id="4" name="TextBox 3">
            <a:extLst>
              <a:ext uri="{FF2B5EF4-FFF2-40B4-BE49-F238E27FC236}">
                <a16:creationId xmlns:a16="http://schemas.microsoft.com/office/drawing/2014/main" id="{442C0E7C-A81F-45D2-8BDF-D23494807585}"/>
              </a:ext>
            </a:extLst>
          </p:cNvPr>
          <p:cNvSpPr txBox="1"/>
          <p:nvPr/>
        </p:nvSpPr>
        <p:spPr>
          <a:xfrm>
            <a:off x="338957" y="1126799"/>
            <a:ext cx="5362045" cy="276999"/>
          </a:xfrm>
          <a:prstGeom prst="rect">
            <a:avLst/>
          </a:prstGeom>
          <a:noFill/>
        </p:spPr>
        <p:txBody>
          <a:bodyPr wrap="none" lIns="0" tIns="0" rIns="0" bIns="0" rtlCol="0">
            <a:spAutoFit/>
          </a:bodyPr>
          <a:lstStyle/>
          <a:p>
            <a:r>
              <a:rPr lang="en-US" b="1" dirty="0">
                <a:solidFill>
                  <a:schemeClr val="accent2"/>
                </a:solidFill>
              </a:rPr>
              <a:t>Overview of computational graph creation approach</a:t>
            </a:r>
          </a:p>
        </p:txBody>
      </p:sp>
      <p:graphicFrame>
        <p:nvGraphicFramePr>
          <p:cNvPr id="7" name="Diagram 6">
            <a:extLst>
              <a:ext uri="{FF2B5EF4-FFF2-40B4-BE49-F238E27FC236}">
                <a16:creationId xmlns:a16="http://schemas.microsoft.com/office/drawing/2014/main" id="{6E8FF2CB-EA3E-4135-9C64-3B662E054C8D}"/>
              </a:ext>
            </a:extLst>
          </p:cNvPr>
          <p:cNvGraphicFramePr/>
          <p:nvPr/>
        </p:nvGraphicFramePr>
        <p:xfrm>
          <a:off x="448366" y="4127499"/>
          <a:ext cx="5478517" cy="24622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a:extLst>
              <a:ext uri="{FF2B5EF4-FFF2-40B4-BE49-F238E27FC236}">
                <a16:creationId xmlns:a16="http://schemas.microsoft.com/office/drawing/2014/main" id="{BDC77842-1503-4167-919C-F1859987480B}"/>
              </a:ext>
            </a:extLst>
          </p:cNvPr>
          <p:cNvSpPr txBox="1"/>
          <p:nvPr/>
        </p:nvSpPr>
        <p:spPr>
          <a:xfrm>
            <a:off x="448366" y="3823032"/>
            <a:ext cx="942566" cy="246221"/>
          </a:xfrm>
          <a:prstGeom prst="rect">
            <a:avLst/>
          </a:prstGeom>
          <a:noFill/>
        </p:spPr>
        <p:txBody>
          <a:bodyPr wrap="none" lIns="0" tIns="0" rIns="0" bIns="0" rtlCol="0">
            <a:spAutoFit/>
          </a:bodyPr>
          <a:lstStyle/>
          <a:p>
            <a:r>
              <a:rPr lang="en-US" sz="1600" b="1" dirty="0">
                <a:solidFill>
                  <a:schemeClr val="accent2"/>
                </a:solidFill>
              </a:rPr>
              <a:t>Key steps:</a:t>
            </a:r>
          </a:p>
        </p:txBody>
      </p:sp>
      <p:cxnSp>
        <p:nvCxnSpPr>
          <p:cNvPr id="11" name="Straight Connector 10">
            <a:extLst>
              <a:ext uri="{FF2B5EF4-FFF2-40B4-BE49-F238E27FC236}">
                <a16:creationId xmlns:a16="http://schemas.microsoft.com/office/drawing/2014/main" id="{86ECBBF5-1A92-4392-AEDF-908448A31252}"/>
              </a:ext>
            </a:extLst>
          </p:cNvPr>
          <p:cNvCxnSpPr/>
          <p:nvPr/>
        </p:nvCxnSpPr>
        <p:spPr>
          <a:xfrm>
            <a:off x="6095049" y="1167469"/>
            <a:ext cx="0" cy="5557345"/>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D6D235BD-6A93-46EE-8999-52F6B18E42C7}"/>
              </a:ext>
            </a:extLst>
          </p:cNvPr>
          <p:cNvSpPr txBox="1"/>
          <p:nvPr/>
        </p:nvSpPr>
        <p:spPr>
          <a:xfrm>
            <a:off x="6317324" y="1154769"/>
            <a:ext cx="5687454" cy="246221"/>
          </a:xfrm>
          <a:prstGeom prst="rect">
            <a:avLst/>
          </a:prstGeom>
          <a:noFill/>
        </p:spPr>
        <p:txBody>
          <a:bodyPr wrap="none" lIns="0" tIns="0" rIns="0" bIns="0" rtlCol="0">
            <a:spAutoFit/>
          </a:bodyPr>
          <a:lstStyle/>
          <a:p>
            <a:r>
              <a:rPr lang="en-US" sz="1600" b="1" dirty="0">
                <a:solidFill>
                  <a:schemeClr val="accent2"/>
                </a:solidFill>
              </a:rPr>
              <a:t>Translation of Semantic Model in SADL to TensorFlow example</a:t>
            </a:r>
          </a:p>
        </p:txBody>
      </p:sp>
      <p:grpSp>
        <p:nvGrpSpPr>
          <p:cNvPr id="23" name="Group 22">
            <a:extLst>
              <a:ext uri="{FF2B5EF4-FFF2-40B4-BE49-F238E27FC236}">
                <a16:creationId xmlns:a16="http://schemas.microsoft.com/office/drawing/2014/main" id="{6477903E-DEC2-469C-B627-C75516A15BE7}"/>
              </a:ext>
            </a:extLst>
          </p:cNvPr>
          <p:cNvGrpSpPr/>
          <p:nvPr/>
        </p:nvGrpSpPr>
        <p:grpSpPr>
          <a:xfrm>
            <a:off x="6301875" y="1562100"/>
            <a:ext cx="5086895" cy="728967"/>
            <a:chOff x="6425017" y="1562100"/>
            <a:chExt cx="5086895" cy="728967"/>
          </a:xfrm>
        </p:grpSpPr>
        <p:pic>
          <p:nvPicPr>
            <p:cNvPr id="13" name="Picture 12">
              <a:extLst>
                <a:ext uri="{FF2B5EF4-FFF2-40B4-BE49-F238E27FC236}">
                  <a16:creationId xmlns:a16="http://schemas.microsoft.com/office/drawing/2014/main" id="{9C843F90-D41D-4C64-9937-E94CF44F092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425017" y="1800988"/>
              <a:ext cx="5086895" cy="490079"/>
            </a:xfrm>
            <a:prstGeom prst="rect">
              <a:avLst/>
            </a:prstGeom>
          </p:spPr>
        </p:pic>
        <p:sp>
          <p:nvSpPr>
            <p:cNvPr id="14" name="TextBox 13">
              <a:extLst>
                <a:ext uri="{FF2B5EF4-FFF2-40B4-BE49-F238E27FC236}">
                  <a16:creationId xmlns:a16="http://schemas.microsoft.com/office/drawing/2014/main" id="{7F01AD88-FEEC-476A-B75D-F6F367E452D6}"/>
                </a:ext>
              </a:extLst>
            </p:cNvPr>
            <p:cNvSpPr txBox="1"/>
            <p:nvPr/>
          </p:nvSpPr>
          <p:spPr>
            <a:xfrm>
              <a:off x="6553200" y="1562100"/>
              <a:ext cx="2194512" cy="276999"/>
            </a:xfrm>
            <a:prstGeom prst="rect">
              <a:avLst/>
            </a:prstGeom>
            <a:noFill/>
          </p:spPr>
          <p:txBody>
            <a:bodyPr wrap="none" lIns="0" tIns="0" rIns="0" bIns="0" rtlCol="0">
              <a:spAutoFit/>
            </a:bodyPr>
            <a:lstStyle/>
            <a:p>
              <a:r>
                <a:rPr lang="en-US" dirty="0">
                  <a:solidFill>
                    <a:schemeClr val="accent2"/>
                  </a:solidFill>
                </a:rPr>
                <a:t>Definition of derivative:</a:t>
              </a:r>
            </a:p>
          </p:txBody>
        </p:sp>
      </p:grpSp>
      <p:grpSp>
        <p:nvGrpSpPr>
          <p:cNvPr id="22" name="Group 21">
            <a:extLst>
              <a:ext uri="{FF2B5EF4-FFF2-40B4-BE49-F238E27FC236}">
                <a16:creationId xmlns:a16="http://schemas.microsoft.com/office/drawing/2014/main" id="{C09E5E4E-3C95-4B41-AA8E-F4F639C07B77}"/>
              </a:ext>
            </a:extLst>
          </p:cNvPr>
          <p:cNvGrpSpPr/>
          <p:nvPr/>
        </p:nvGrpSpPr>
        <p:grpSpPr>
          <a:xfrm>
            <a:off x="6301875" y="2439528"/>
            <a:ext cx="4720948" cy="948986"/>
            <a:chOff x="6425017" y="2440864"/>
            <a:chExt cx="4720948" cy="948986"/>
          </a:xfrm>
        </p:grpSpPr>
        <p:pic>
          <p:nvPicPr>
            <p:cNvPr id="15" name="Picture 14">
              <a:extLst>
                <a:ext uri="{FF2B5EF4-FFF2-40B4-BE49-F238E27FC236}">
                  <a16:creationId xmlns:a16="http://schemas.microsoft.com/office/drawing/2014/main" id="{400B032B-BD5A-4429-98CD-437C2C97724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425017" y="2723282"/>
              <a:ext cx="4720948" cy="666568"/>
            </a:xfrm>
            <a:prstGeom prst="rect">
              <a:avLst/>
            </a:prstGeom>
          </p:spPr>
        </p:pic>
        <p:sp>
          <p:nvSpPr>
            <p:cNvPr id="17" name="TextBox 16">
              <a:extLst>
                <a:ext uri="{FF2B5EF4-FFF2-40B4-BE49-F238E27FC236}">
                  <a16:creationId xmlns:a16="http://schemas.microsoft.com/office/drawing/2014/main" id="{2225CFD1-5505-4E5F-9EEC-A407F79B7663}"/>
                </a:ext>
              </a:extLst>
            </p:cNvPr>
            <p:cNvSpPr txBox="1"/>
            <p:nvPr/>
          </p:nvSpPr>
          <p:spPr>
            <a:xfrm>
              <a:off x="6489097" y="2440864"/>
              <a:ext cx="2074286" cy="276999"/>
            </a:xfrm>
            <a:prstGeom prst="rect">
              <a:avLst/>
            </a:prstGeom>
            <a:noFill/>
          </p:spPr>
          <p:txBody>
            <a:bodyPr wrap="none" lIns="0" tIns="0" rIns="0" bIns="0" rtlCol="0">
              <a:spAutoFit/>
            </a:bodyPr>
            <a:lstStyle/>
            <a:p>
              <a:r>
                <a:rPr lang="en-US" dirty="0">
                  <a:solidFill>
                    <a:schemeClr val="accent2"/>
                  </a:solidFill>
                </a:rPr>
                <a:t>Example of derivative:</a:t>
              </a:r>
            </a:p>
          </p:txBody>
        </p:sp>
      </p:grpSp>
      <p:grpSp>
        <p:nvGrpSpPr>
          <p:cNvPr id="21" name="Group 20">
            <a:extLst>
              <a:ext uri="{FF2B5EF4-FFF2-40B4-BE49-F238E27FC236}">
                <a16:creationId xmlns:a16="http://schemas.microsoft.com/office/drawing/2014/main" id="{AFD06280-3E9A-43B2-99BE-044939B896E8}"/>
              </a:ext>
            </a:extLst>
          </p:cNvPr>
          <p:cNvGrpSpPr/>
          <p:nvPr/>
        </p:nvGrpSpPr>
        <p:grpSpPr>
          <a:xfrm>
            <a:off x="6301875" y="3892575"/>
            <a:ext cx="5515681" cy="1098794"/>
            <a:chOff x="6489097" y="3571090"/>
            <a:chExt cx="5515681" cy="1098794"/>
          </a:xfrm>
        </p:grpSpPr>
        <p:pic>
          <p:nvPicPr>
            <p:cNvPr id="10" name="Picture 9">
              <a:extLst>
                <a:ext uri="{FF2B5EF4-FFF2-40B4-BE49-F238E27FC236}">
                  <a16:creationId xmlns:a16="http://schemas.microsoft.com/office/drawing/2014/main" id="{31B862F6-711A-4739-93F0-7C17701BFDF7}"/>
                </a:ext>
              </a:extLst>
            </p:cNvPr>
            <p:cNvPicPr>
              <a:picLocks noChangeAspect="1"/>
            </p:cNvPicPr>
            <p:nvPr/>
          </p:nvPicPr>
          <p:blipFill rotWithShape="1">
            <a:blip r:embed="rId10"/>
            <a:srcRect l="3283"/>
            <a:stretch/>
          </p:blipFill>
          <p:spPr>
            <a:xfrm>
              <a:off x="6489097" y="3909780"/>
              <a:ext cx="5515681" cy="760104"/>
            </a:xfrm>
            <a:prstGeom prst="rect">
              <a:avLst/>
            </a:prstGeom>
          </p:spPr>
        </p:pic>
        <p:sp>
          <p:nvSpPr>
            <p:cNvPr id="18" name="TextBox 17">
              <a:extLst>
                <a:ext uri="{FF2B5EF4-FFF2-40B4-BE49-F238E27FC236}">
                  <a16:creationId xmlns:a16="http://schemas.microsoft.com/office/drawing/2014/main" id="{9EEF27DB-9275-4AB9-8CBD-AC9B50474600}"/>
                </a:ext>
              </a:extLst>
            </p:cNvPr>
            <p:cNvSpPr txBox="1"/>
            <p:nvPr/>
          </p:nvSpPr>
          <p:spPr>
            <a:xfrm>
              <a:off x="6511484" y="3571090"/>
              <a:ext cx="1375377" cy="276999"/>
            </a:xfrm>
            <a:prstGeom prst="rect">
              <a:avLst/>
            </a:prstGeom>
            <a:noFill/>
          </p:spPr>
          <p:txBody>
            <a:bodyPr wrap="none" lIns="0" tIns="0" rIns="0" bIns="0" rtlCol="0">
              <a:spAutoFit/>
            </a:bodyPr>
            <a:lstStyle/>
            <a:p>
              <a:r>
                <a:rPr lang="en-US" dirty="0">
                  <a:solidFill>
                    <a:schemeClr val="accent2"/>
                  </a:solidFill>
                </a:rPr>
                <a:t>In TensorFlow:</a:t>
              </a:r>
            </a:p>
          </p:txBody>
        </p:sp>
      </p:grpSp>
      <p:grpSp>
        <p:nvGrpSpPr>
          <p:cNvPr id="20" name="Group 19">
            <a:extLst>
              <a:ext uri="{FF2B5EF4-FFF2-40B4-BE49-F238E27FC236}">
                <a16:creationId xmlns:a16="http://schemas.microsoft.com/office/drawing/2014/main" id="{7F8CB68A-1E81-4F1D-A2B7-237C0C7E6C3D}"/>
              </a:ext>
            </a:extLst>
          </p:cNvPr>
          <p:cNvGrpSpPr/>
          <p:nvPr/>
        </p:nvGrpSpPr>
        <p:grpSpPr>
          <a:xfrm>
            <a:off x="6301875" y="5139831"/>
            <a:ext cx="5404339" cy="919000"/>
            <a:chOff x="6364689" y="4784822"/>
            <a:chExt cx="5404339" cy="919000"/>
          </a:xfrm>
        </p:grpSpPr>
        <p:pic>
          <p:nvPicPr>
            <p:cNvPr id="12" name="Picture 11">
              <a:extLst>
                <a:ext uri="{FF2B5EF4-FFF2-40B4-BE49-F238E27FC236}">
                  <a16:creationId xmlns:a16="http://schemas.microsoft.com/office/drawing/2014/main" id="{5CA7D78A-A54F-484F-8A68-4A634C52D68D}"/>
                </a:ext>
              </a:extLst>
            </p:cNvPr>
            <p:cNvPicPr>
              <a:picLocks noChangeAspect="1"/>
            </p:cNvPicPr>
            <p:nvPr/>
          </p:nvPicPr>
          <p:blipFill>
            <a:blip r:embed="rId11"/>
            <a:stretch>
              <a:fillRect/>
            </a:stretch>
          </p:blipFill>
          <p:spPr>
            <a:xfrm>
              <a:off x="6364689" y="5164231"/>
              <a:ext cx="5404339" cy="539591"/>
            </a:xfrm>
            <a:prstGeom prst="rect">
              <a:avLst/>
            </a:prstGeom>
          </p:spPr>
        </p:pic>
        <p:sp>
          <p:nvSpPr>
            <p:cNvPr id="19" name="TextBox 18">
              <a:extLst>
                <a:ext uri="{FF2B5EF4-FFF2-40B4-BE49-F238E27FC236}">
                  <a16:creationId xmlns:a16="http://schemas.microsoft.com/office/drawing/2014/main" id="{DBA35DA2-4BC0-40DA-9B3D-C38BB79B895E}"/>
                </a:ext>
              </a:extLst>
            </p:cNvPr>
            <p:cNvSpPr txBox="1"/>
            <p:nvPr/>
          </p:nvSpPr>
          <p:spPr>
            <a:xfrm>
              <a:off x="6425017" y="4784822"/>
              <a:ext cx="2074286" cy="276999"/>
            </a:xfrm>
            <a:prstGeom prst="rect">
              <a:avLst/>
            </a:prstGeom>
            <a:noFill/>
          </p:spPr>
          <p:txBody>
            <a:bodyPr wrap="none" lIns="0" tIns="0" rIns="0" bIns="0" rtlCol="0">
              <a:spAutoFit/>
            </a:bodyPr>
            <a:lstStyle/>
            <a:p>
              <a:r>
                <a:rPr lang="en-US" dirty="0">
                  <a:solidFill>
                    <a:schemeClr val="accent2"/>
                  </a:solidFill>
                </a:rPr>
                <a:t>Example of derivative:</a:t>
              </a:r>
            </a:p>
          </p:txBody>
        </p:sp>
      </p:grpSp>
    </p:spTree>
    <p:extLst>
      <p:ext uri="{BB962C8B-B14F-4D97-AF65-F5344CB8AC3E}">
        <p14:creationId xmlns:p14="http://schemas.microsoft.com/office/powerpoint/2010/main" val="2650426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BF28E-4394-457C-AB6E-3E31C4704724}"/>
              </a:ext>
            </a:extLst>
          </p:cNvPr>
          <p:cNvSpPr>
            <a:spLocks noGrp="1"/>
          </p:cNvSpPr>
          <p:nvPr>
            <p:ph type="title"/>
          </p:nvPr>
        </p:nvSpPr>
        <p:spPr>
          <a:xfrm>
            <a:off x="1627188" y="222086"/>
            <a:ext cx="9993312" cy="914400"/>
          </a:xfrm>
        </p:spPr>
        <p:txBody>
          <a:bodyPr/>
          <a:lstStyle/>
          <a:p>
            <a:r>
              <a:rPr lang="en-US" sz="3200" b="1" dirty="0"/>
              <a:t>Demo for Computational Graph for Newton’s 2</a:t>
            </a:r>
            <a:r>
              <a:rPr lang="en-US" sz="3200" b="1" baseline="30000" dirty="0"/>
              <a:t>nd</a:t>
            </a:r>
            <a:r>
              <a:rPr lang="en-US" sz="3200" b="1" dirty="0"/>
              <a:t> Law</a:t>
            </a:r>
            <a:endParaRPr lang="en-US" sz="3200" dirty="0"/>
          </a:p>
        </p:txBody>
      </p:sp>
      <p:sp>
        <p:nvSpPr>
          <p:cNvPr id="3" name="Slide Number Placeholder 2">
            <a:extLst>
              <a:ext uri="{FF2B5EF4-FFF2-40B4-BE49-F238E27FC236}">
                <a16:creationId xmlns:a16="http://schemas.microsoft.com/office/drawing/2014/main" id="{83D5EF21-A824-4AA5-8614-A5A0E454DCDA}"/>
              </a:ext>
            </a:extLst>
          </p:cNvPr>
          <p:cNvSpPr>
            <a:spLocks noGrp="1"/>
          </p:cNvSpPr>
          <p:nvPr>
            <p:ph type="sldNum" sz="quarter" idx="12"/>
          </p:nvPr>
        </p:nvSpPr>
        <p:spPr/>
        <p:txBody>
          <a:bodyPr/>
          <a:lstStyle/>
          <a:p>
            <a:fld id="{00E6A5BD-C011-4A45-AA3A-201790FB7F2B}" type="slidenum">
              <a:rPr lang="en-CA" smtClean="0"/>
              <a:t>11</a:t>
            </a:fld>
            <a:endParaRPr lang="en-CA"/>
          </a:p>
        </p:txBody>
      </p:sp>
      <p:pic>
        <p:nvPicPr>
          <p:cNvPr id="4" name="Screen Recording 3">
            <a:hlinkClick r:id="" action="ppaction://media"/>
            <a:extLst>
              <a:ext uri="{FF2B5EF4-FFF2-40B4-BE49-F238E27FC236}">
                <a16:creationId xmlns:a16="http://schemas.microsoft.com/office/drawing/2014/main" id="{F6F1BA58-865E-4EA7-B85A-CC784A0A31A2}"/>
              </a:ext>
            </a:extLst>
          </p:cNvPr>
          <p:cNvPicPr>
            <a:picLocks noChangeAspect="1"/>
          </p:cNvPicPr>
          <p:nvPr>
            <a:videoFile r:link="rId2"/>
            <p:extLst>
              <p:ext uri="{DAA4B4D4-6D71-4841-9C94-3DE7FCFB9230}">
                <p14:media xmlns:p14="http://schemas.microsoft.com/office/powerpoint/2010/main" r:embed="rId1">
                  <p14:bmkLst>
                    <p14:bmk name="Bookmark 1" time="2459.9297"/>
                  </p14:bmkLst>
                </p14:media>
              </p:ext>
            </p:extLst>
          </p:nvPr>
        </p:nvPicPr>
        <p:blipFill>
          <a:blip r:embed="rId4"/>
          <a:stretch>
            <a:fillRect/>
          </a:stretch>
        </p:blipFill>
        <p:spPr>
          <a:xfrm>
            <a:off x="1260860" y="927100"/>
            <a:ext cx="9364024" cy="5413166"/>
          </a:xfrm>
          <a:prstGeom prst="rect">
            <a:avLst/>
          </a:prstGeom>
        </p:spPr>
      </p:pic>
    </p:spTree>
    <p:extLst>
      <p:ext uri="{BB962C8B-B14F-4D97-AF65-F5344CB8AC3E}">
        <p14:creationId xmlns:p14="http://schemas.microsoft.com/office/powerpoint/2010/main" val="3487701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41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7DE59-4649-4257-8A79-20C7C805D416}"/>
              </a:ext>
            </a:extLst>
          </p:cNvPr>
          <p:cNvSpPr>
            <a:spLocks noGrp="1"/>
          </p:cNvSpPr>
          <p:nvPr>
            <p:ph type="title"/>
          </p:nvPr>
        </p:nvSpPr>
        <p:spPr/>
        <p:txBody>
          <a:bodyPr/>
          <a:lstStyle/>
          <a:p>
            <a:r>
              <a:rPr lang="en-US" dirty="0"/>
              <a:t>Summary: It’s a Hard Problem</a:t>
            </a:r>
            <a:br>
              <a:rPr lang="en-US" dirty="0"/>
            </a:br>
            <a:r>
              <a:rPr lang="en-US" dirty="0"/>
              <a:t>—</a:t>
            </a:r>
            <a:r>
              <a:rPr lang="en-US" sz="2800" dirty="0"/>
              <a:t>Man-Machine Symbiosis Will be Critical to Success</a:t>
            </a:r>
            <a:endParaRPr lang="en-US" dirty="0"/>
          </a:p>
        </p:txBody>
      </p:sp>
      <p:sp>
        <p:nvSpPr>
          <p:cNvPr id="3" name="Slide Number Placeholder 2">
            <a:extLst>
              <a:ext uri="{FF2B5EF4-FFF2-40B4-BE49-F238E27FC236}">
                <a16:creationId xmlns:a16="http://schemas.microsoft.com/office/drawing/2014/main" id="{707CF215-B6CE-456A-A16D-DEE18ADCB08E}"/>
              </a:ext>
            </a:extLst>
          </p:cNvPr>
          <p:cNvSpPr>
            <a:spLocks noGrp="1"/>
          </p:cNvSpPr>
          <p:nvPr>
            <p:ph type="sldNum" sz="quarter" idx="12"/>
          </p:nvPr>
        </p:nvSpPr>
        <p:spPr/>
        <p:txBody>
          <a:bodyPr/>
          <a:lstStyle/>
          <a:p>
            <a:fld id="{00E6A5BD-C011-4A45-AA3A-201790FB7F2B}" type="slidenum">
              <a:rPr lang="en-CA" smtClean="0"/>
              <a:t>12</a:t>
            </a:fld>
            <a:endParaRPr lang="en-CA"/>
          </a:p>
        </p:txBody>
      </p:sp>
      <p:pic>
        <p:nvPicPr>
          <p:cNvPr id="5" name="Picture 4">
            <a:extLst>
              <a:ext uri="{FF2B5EF4-FFF2-40B4-BE49-F238E27FC236}">
                <a16:creationId xmlns:a16="http://schemas.microsoft.com/office/drawing/2014/main" id="{852132F1-05EF-4D5E-B318-F88DE3EF9A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0787" y="1376362"/>
            <a:ext cx="7210425" cy="4105275"/>
          </a:xfrm>
          <a:prstGeom prst="rect">
            <a:avLst/>
          </a:prstGeom>
        </p:spPr>
      </p:pic>
      <p:sp>
        <p:nvSpPr>
          <p:cNvPr id="6" name="TextBox 5">
            <a:extLst>
              <a:ext uri="{FF2B5EF4-FFF2-40B4-BE49-F238E27FC236}">
                <a16:creationId xmlns:a16="http://schemas.microsoft.com/office/drawing/2014/main" id="{93B0B7DE-CD54-4E37-8CF5-E8EC58BF08A8}"/>
              </a:ext>
            </a:extLst>
          </p:cNvPr>
          <p:cNvSpPr txBox="1"/>
          <p:nvPr/>
        </p:nvSpPr>
        <p:spPr>
          <a:xfrm>
            <a:off x="1562801" y="5721513"/>
            <a:ext cx="10016015" cy="276999"/>
          </a:xfrm>
          <a:prstGeom prst="rect">
            <a:avLst/>
          </a:prstGeom>
          <a:noFill/>
        </p:spPr>
        <p:txBody>
          <a:bodyPr wrap="square" lIns="0" tIns="0" rIns="0" bIns="0" rtlCol="0">
            <a:spAutoFit/>
          </a:bodyPr>
          <a:lstStyle/>
          <a:p>
            <a:r>
              <a:rPr lang="en-US" b="1" i="1" dirty="0">
                <a:solidFill>
                  <a:srgbClr val="C00000"/>
                </a:solidFill>
              </a:rPr>
              <a:t>Over time process can become increasingly robust  and require less human interaction.</a:t>
            </a:r>
          </a:p>
        </p:txBody>
      </p:sp>
    </p:spTree>
    <p:extLst>
      <p:ext uri="{BB962C8B-B14F-4D97-AF65-F5344CB8AC3E}">
        <p14:creationId xmlns:p14="http://schemas.microsoft.com/office/powerpoint/2010/main" val="29238833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10220BF-92C6-4206-8631-F88CF2526B72}"/>
              </a:ext>
            </a:extLst>
          </p:cNvPr>
          <p:cNvSpPr txBox="1"/>
          <p:nvPr/>
        </p:nvSpPr>
        <p:spPr>
          <a:xfrm>
            <a:off x="5142389" y="5160309"/>
            <a:ext cx="2122376" cy="553998"/>
          </a:xfrm>
          <a:prstGeom prst="rect">
            <a:avLst/>
          </a:prstGeom>
          <a:noFill/>
        </p:spPr>
        <p:txBody>
          <a:bodyPr wrap="none" lIns="0" tIns="0" rIns="0" bIns="0" rtlCol="0">
            <a:spAutoFit/>
          </a:bodyPr>
          <a:lstStyle/>
          <a:p>
            <a:r>
              <a:rPr lang="en-US" sz="3600" dirty="0">
                <a:solidFill>
                  <a:schemeClr val="bg1"/>
                </a:solidFill>
                <a:latin typeface="Times New Roman" panose="02020603050405020304" pitchFamily="18" charset="0"/>
                <a:cs typeface="Times New Roman" panose="02020603050405020304" pitchFamily="18" charset="0"/>
              </a:rPr>
              <a:t>Questions?</a:t>
            </a:r>
          </a:p>
        </p:txBody>
      </p:sp>
    </p:spTree>
    <p:extLst>
      <p:ext uri="{BB962C8B-B14F-4D97-AF65-F5344CB8AC3E}">
        <p14:creationId xmlns:p14="http://schemas.microsoft.com/office/powerpoint/2010/main" val="33023501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68D5410-507B-4673-BA6C-EE69AE32CE46}"/>
              </a:ext>
            </a:extLst>
          </p:cNvPr>
          <p:cNvSpPr>
            <a:spLocks noGrp="1"/>
          </p:cNvSpPr>
          <p:nvPr>
            <p:ph type="sldNum" sz="quarter" idx="12"/>
          </p:nvPr>
        </p:nvSpPr>
        <p:spPr/>
        <p:txBody>
          <a:bodyPr/>
          <a:lstStyle/>
          <a:p>
            <a:fld id="{00E6A5BD-C011-4A45-AA3A-201790FB7F2B}" type="slidenum">
              <a:rPr lang="en-CA" smtClean="0"/>
              <a:t>2</a:t>
            </a:fld>
            <a:endParaRPr lang="en-CA"/>
          </a:p>
        </p:txBody>
      </p:sp>
      <p:sp>
        <p:nvSpPr>
          <p:cNvPr id="3" name="TextBox 2">
            <a:extLst>
              <a:ext uri="{FF2B5EF4-FFF2-40B4-BE49-F238E27FC236}">
                <a16:creationId xmlns:a16="http://schemas.microsoft.com/office/drawing/2014/main" id="{F7C8283A-5FC9-4A11-AE53-34BF768FA5F7}"/>
              </a:ext>
            </a:extLst>
          </p:cNvPr>
          <p:cNvSpPr txBox="1"/>
          <p:nvPr/>
        </p:nvSpPr>
        <p:spPr>
          <a:xfrm>
            <a:off x="1011936" y="877824"/>
            <a:ext cx="10628935" cy="4708981"/>
          </a:xfrm>
          <a:prstGeom prst="rect">
            <a:avLst/>
          </a:prstGeom>
          <a:noFill/>
        </p:spPr>
        <p:txBody>
          <a:bodyPr wrap="none" lIns="0" tIns="0" rIns="0" bIns="0" rtlCol="0">
            <a:spAutoFit/>
          </a:bodyPr>
          <a:lstStyle/>
          <a:p>
            <a:r>
              <a:rPr lang="en-US" dirty="0">
                <a:solidFill>
                  <a:schemeClr val="accent2"/>
                </a:solidFill>
                <a:latin typeface="Times New Roman" panose="02020603050405020304" pitchFamily="18" charset="0"/>
                <a:cs typeface="Times New Roman" panose="02020603050405020304" pitchFamily="18" charset="0"/>
              </a:rPr>
              <a:t>Outline: 25 minutes suggests ~12 slides max?</a:t>
            </a:r>
          </a:p>
          <a:p>
            <a:pPr marL="285750" indent="-285750">
              <a:buFont typeface="Arial" panose="020B0604020202020204" pitchFamily="34" charset="0"/>
              <a:buChar char="•"/>
            </a:pPr>
            <a:endParaRPr lang="en-US" dirty="0">
              <a:solidFill>
                <a:schemeClr val="accent2"/>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solidFill>
                  <a:schemeClr val="accent2"/>
                </a:solidFill>
                <a:latin typeface="Times New Roman" panose="02020603050405020304" pitchFamily="18" charset="0"/>
                <a:cs typeface="Times New Roman" panose="02020603050405020304" pitchFamily="18" charset="0"/>
              </a:rPr>
              <a:t>Introduction and Overview</a:t>
            </a:r>
          </a:p>
          <a:p>
            <a:pPr marL="742950" lvl="1" indent="-285750">
              <a:buFont typeface="Arial" panose="020B0604020202020204" pitchFamily="34" charset="0"/>
              <a:buChar char="•"/>
            </a:pPr>
            <a:r>
              <a:rPr lang="en-US" dirty="0">
                <a:solidFill>
                  <a:schemeClr val="accent2"/>
                </a:solidFill>
                <a:latin typeface="Times New Roman" panose="02020603050405020304" pitchFamily="18" charset="0"/>
                <a:cs typeface="Times New Roman" panose="02020603050405020304" pitchFamily="18" charset="0"/>
              </a:rPr>
              <a:t>Overview diagram and discussion</a:t>
            </a:r>
          </a:p>
          <a:p>
            <a:pPr marL="742950" lvl="1" indent="-285750">
              <a:buFont typeface="Arial" panose="020B0604020202020204" pitchFamily="34" charset="0"/>
              <a:buChar char="•"/>
            </a:pPr>
            <a:r>
              <a:rPr lang="en-US" dirty="0">
                <a:solidFill>
                  <a:schemeClr val="accent2"/>
                </a:solidFill>
                <a:latin typeface="Times New Roman" panose="02020603050405020304" pitchFamily="18" charset="0"/>
                <a:cs typeface="Times New Roman" panose="02020603050405020304" pitchFamily="18" charset="0"/>
              </a:rPr>
              <a:t>Domain: NASA </a:t>
            </a:r>
            <a:r>
              <a:rPr lang="en-US" dirty="0" err="1">
                <a:solidFill>
                  <a:schemeClr val="accent2"/>
                </a:solidFill>
                <a:latin typeface="Times New Roman" panose="02020603050405020304" pitchFamily="18" charset="0"/>
                <a:cs typeface="Times New Roman" panose="02020603050405020304" pitchFamily="18" charset="0"/>
              </a:rPr>
              <a:t>Hypersonics</a:t>
            </a:r>
            <a:r>
              <a:rPr lang="en-US" dirty="0">
                <a:solidFill>
                  <a:schemeClr val="accent2"/>
                </a:solidFill>
                <a:latin typeface="Times New Roman" panose="02020603050405020304" pitchFamily="18" charset="0"/>
                <a:cs typeface="Times New Roman" panose="02020603050405020304" pitchFamily="18" charset="0"/>
              </a:rPr>
              <a:t>—examples drawn from here</a:t>
            </a:r>
          </a:p>
          <a:p>
            <a:pPr marL="742950" lvl="1" indent="-285750">
              <a:buFont typeface="Arial" panose="020B0604020202020204" pitchFamily="34" charset="0"/>
              <a:buChar char="•"/>
            </a:pPr>
            <a:r>
              <a:rPr lang="en-US" dirty="0">
                <a:solidFill>
                  <a:schemeClr val="accent2"/>
                </a:solidFill>
                <a:latin typeface="Times New Roman" panose="02020603050405020304" pitchFamily="18" charset="0"/>
                <a:cs typeface="Times New Roman" panose="02020603050405020304" pitchFamily="18" charset="0"/>
              </a:rPr>
              <a:t>Use existing language parsers, process parser-generated AST to extract knowledge, translate to SADL</a:t>
            </a:r>
            <a:r>
              <a:rPr lang="en-US" baseline="30000" dirty="0">
                <a:solidFill>
                  <a:schemeClr val="accent2"/>
                </a:solidFill>
                <a:latin typeface="Times New Roman" panose="02020603050405020304" pitchFamily="18" charset="0"/>
                <a:cs typeface="Times New Roman" panose="02020603050405020304" pitchFamily="18" charset="0"/>
              </a:rPr>
              <a:t>*</a:t>
            </a:r>
          </a:p>
          <a:p>
            <a:pPr marL="742950" lvl="1" indent="-285750">
              <a:buFont typeface="Arial" panose="020B0604020202020204" pitchFamily="34" charset="0"/>
              <a:buChar char="•"/>
            </a:pPr>
            <a:r>
              <a:rPr lang="en-US" dirty="0">
                <a:solidFill>
                  <a:schemeClr val="accent2"/>
                </a:solidFill>
                <a:latin typeface="Times New Roman" panose="02020603050405020304" pitchFamily="18" charset="0"/>
                <a:cs typeface="Times New Roman" panose="02020603050405020304" pitchFamily="18" charset="0"/>
              </a:rPr>
              <a:t>Use latest NLP and leverage experience with semantically-informed extraction from text, results to SADL</a:t>
            </a:r>
            <a:r>
              <a:rPr lang="en-US" baseline="30000" dirty="0">
                <a:solidFill>
                  <a:schemeClr val="accent2"/>
                </a:solidFill>
                <a:latin typeface="Times New Roman" panose="02020603050405020304" pitchFamily="18" charset="0"/>
                <a:cs typeface="Times New Roman" panose="02020603050405020304" pitchFamily="18" charset="0"/>
              </a:rPr>
              <a:t>*</a:t>
            </a:r>
            <a:endParaRPr lang="en-US" dirty="0">
              <a:solidFill>
                <a:schemeClr val="accent2"/>
              </a:solidFill>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US" dirty="0">
                <a:solidFill>
                  <a:schemeClr val="accent2"/>
                </a:solidFill>
                <a:latin typeface="Times New Roman" panose="02020603050405020304" pitchFamily="18" charset="0"/>
                <a:cs typeface="Times New Roman" panose="02020603050405020304" pitchFamily="18" charset="0"/>
              </a:rPr>
              <a:t>Use controlled-English (enhanced SADL</a:t>
            </a:r>
            <a:r>
              <a:rPr lang="en-US" baseline="30000" dirty="0">
                <a:solidFill>
                  <a:schemeClr val="accent2"/>
                </a:solidFill>
                <a:latin typeface="Times New Roman" panose="02020603050405020304" pitchFamily="18" charset="0"/>
                <a:cs typeface="Times New Roman" panose="02020603050405020304" pitchFamily="18" charset="0"/>
              </a:rPr>
              <a:t>**</a:t>
            </a:r>
            <a:r>
              <a:rPr lang="en-US" dirty="0">
                <a:solidFill>
                  <a:schemeClr val="accent2"/>
                </a:solidFill>
                <a:latin typeface="Times New Roman" panose="02020603050405020304" pitchFamily="18" charset="0"/>
                <a:cs typeface="Times New Roman" panose="02020603050405020304" pitchFamily="18" charset="0"/>
              </a:rPr>
              <a:t>) to </a:t>
            </a:r>
          </a:p>
          <a:p>
            <a:pPr marL="1200150" lvl="2" indent="-285750">
              <a:buFont typeface="Arial" panose="020B0604020202020204" pitchFamily="34" charset="0"/>
              <a:buChar char="•"/>
            </a:pPr>
            <a:r>
              <a:rPr lang="en-US" dirty="0">
                <a:solidFill>
                  <a:schemeClr val="accent2"/>
                </a:solidFill>
                <a:latin typeface="Times New Roman" panose="02020603050405020304" pitchFamily="18" charset="0"/>
                <a:cs typeface="Times New Roman" panose="02020603050405020304" pitchFamily="18" charset="0"/>
              </a:rPr>
              <a:t>Make OWL more human-readable</a:t>
            </a:r>
          </a:p>
          <a:p>
            <a:pPr marL="1200150" lvl="2" indent="-285750">
              <a:buFont typeface="Arial" panose="020B0604020202020204" pitchFamily="34" charset="0"/>
              <a:buChar char="•"/>
            </a:pPr>
            <a:r>
              <a:rPr lang="en-US" dirty="0">
                <a:solidFill>
                  <a:schemeClr val="accent2"/>
                </a:solidFill>
                <a:latin typeface="Times New Roman" panose="02020603050405020304" pitchFamily="18" charset="0"/>
                <a:cs typeface="Times New Roman" panose="02020603050405020304" pitchFamily="18" charset="0"/>
              </a:rPr>
              <a:t>Display rules and equations in domain terms</a:t>
            </a:r>
          </a:p>
          <a:p>
            <a:pPr marL="1200150" lvl="2" indent="-285750">
              <a:buFont typeface="Arial" panose="020B0604020202020204" pitchFamily="34" charset="0"/>
              <a:buChar char="•"/>
            </a:pPr>
            <a:r>
              <a:rPr lang="en-US" dirty="0">
                <a:solidFill>
                  <a:schemeClr val="accent2"/>
                </a:solidFill>
                <a:latin typeface="Times New Roman" panose="02020603050405020304" pitchFamily="18" charset="0"/>
                <a:cs typeface="Times New Roman" panose="02020603050405020304" pitchFamily="18" charset="0"/>
              </a:rPr>
              <a:t>Provide interface to K-CHAIN computational graph</a:t>
            </a:r>
          </a:p>
          <a:p>
            <a:pPr marL="1200150" lvl="2" indent="-285750">
              <a:buFont typeface="Arial" panose="020B0604020202020204" pitchFamily="34" charset="0"/>
              <a:buChar char="•"/>
            </a:pPr>
            <a:r>
              <a:rPr lang="en-US" dirty="0">
                <a:solidFill>
                  <a:schemeClr val="accent2"/>
                </a:solidFill>
                <a:latin typeface="Times New Roman" panose="02020603050405020304" pitchFamily="18" charset="0"/>
                <a:cs typeface="Times New Roman" panose="02020603050405020304" pitchFamily="18" charset="0"/>
              </a:rPr>
              <a:t>Express results of computation</a:t>
            </a:r>
          </a:p>
          <a:p>
            <a:pPr marL="1200150" lvl="2" indent="-285750">
              <a:buFont typeface="Arial" panose="020B0604020202020204" pitchFamily="34" charset="0"/>
              <a:buChar char="•"/>
            </a:pPr>
            <a:r>
              <a:rPr lang="en-US" dirty="0">
                <a:solidFill>
                  <a:schemeClr val="accent2"/>
                </a:solidFill>
                <a:latin typeface="Times New Roman" panose="02020603050405020304" pitchFamily="18" charset="0"/>
                <a:cs typeface="Times New Roman" panose="02020603050405020304" pitchFamily="18" charset="0"/>
              </a:rPr>
              <a:t>Enable interactive knowledge exploration</a:t>
            </a:r>
            <a:r>
              <a:rPr lang="en-US" baseline="30000" dirty="0">
                <a:solidFill>
                  <a:schemeClr val="accent2"/>
                </a:solidFill>
                <a:latin typeface="Times New Roman" panose="02020603050405020304" pitchFamily="18" charset="0"/>
                <a:cs typeface="Times New Roman" panose="02020603050405020304" pitchFamily="18" charset="0"/>
              </a:rPr>
              <a:t>***</a:t>
            </a:r>
          </a:p>
          <a:p>
            <a:pPr marL="1200150" lvl="2" indent="-285750">
              <a:buFont typeface="Arial" panose="020B0604020202020204" pitchFamily="34" charset="0"/>
              <a:buChar char="•"/>
            </a:pPr>
            <a:r>
              <a:rPr lang="en-US" dirty="0">
                <a:solidFill>
                  <a:schemeClr val="accent2"/>
                </a:solidFill>
                <a:latin typeface="Times New Roman" panose="02020603050405020304" pitchFamily="18" charset="0"/>
                <a:cs typeface="Times New Roman" panose="02020603050405020304" pitchFamily="18" charset="0"/>
              </a:rPr>
              <a:t>Support human-in-the-loop knowledge curation</a:t>
            </a:r>
          </a:p>
          <a:p>
            <a:pPr marL="742950" lvl="1" indent="-285750">
              <a:buFont typeface="Arial" panose="020B0604020202020204" pitchFamily="34" charset="0"/>
              <a:buChar char="•"/>
            </a:pPr>
            <a:r>
              <a:rPr lang="en-US" dirty="0">
                <a:solidFill>
                  <a:schemeClr val="accent2"/>
                </a:solidFill>
                <a:latin typeface="Times New Roman" panose="02020603050405020304" pitchFamily="18" charset="0"/>
                <a:cs typeface="Times New Roman" panose="02020603050405020304" pitchFamily="18" charset="0"/>
              </a:rPr>
              <a:t>Capture knowledge in OWL augmented with equations and neural networks in Tensor Flow (K-CHAIN)</a:t>
            </a:r>
          </a:p>
          <a:p>
            <a:pPr marL="285750" indent="-285750">
              <a:buFont typeface="Arial" panose="020B0604020202020204" pitchFamily="34" charset="0"/>
              <a:buChar char="•"/>
            </a:pPr>
            <a:r>
              <a:rPr lang="en-US" dirty="0">
                <a:solidFill>
                  <a:schemeClr val="accent2"/>
                </a:solidFill>
                <a:latin typeface="Times New Roman" panose="02020603050405020304" pitchFamily="18" charset="0"/>
                <a:cs typeface="Times New Roman" panose="02020603050405020304" pitchFamily="18" charset="0"/>
              </a:rPr>
              <a:t>Summary: emphasize human in the loop</a:t>
            </a:r>
          </a:p>
          <a:p>
            <a:pPr marL="742950" lvl="1" indent="-285750">
              <a:buFont typeface="Arial" panose="020B0604020202020204" pitchFamily="34" charset="0"/>
              <a:buChar char="•"/>
            </a:pPr>
            <a:endParaRPr lang="en-US" dirty="0">
              <a:solidFill>
                <a:schemeClr val="accent2"/>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C126090A-D935-4A6F-ACDF-0B3283163436}"/>
              </a:ext>
            </a:extLst>
          </p:cNvPr>
          <p:cNvSpPr txBox="1"/>
          <p:nvPr/>
        </p:nvSpPr>
        <p:spPr>
          <a:xfrm>
            <a:off x="2175028" y="5644083"/>
            <a:ext cx="8540319" cy="830997"/>
          </a:xfrm>
          <a:prstGeom prst="rect">
            <a:avLst/>
          </a:prstGeom>
          <a:noFill/>
        </p:spPr>
        <p:txBody>
          <a:bodyPr wrap="square" lIns="0" tIns="0" rIns="0" bIns="0" rtlCol="0">
            <a:spAutoFit/>
          </a:bodyPr>
          <a:lstStyle/>
          <a:p>
            <a:r>
              <a:rPr lang="en-US" dirty="0">
                <a:solidFill>
                  <a:schemeClr val="accent2"/>
                </a:solidFill>
                <a:latin typeface="Times New Roman" panose="02020603050405020304" pitchFamily="18" charset="0"/>
                <a:cs typeface="Times New Roman" panose="02020603050405020304" pitchFamily="18" charset="0"/>
              </a:rPr>
              <a:t>  *Capturing both domain concepts and equations, rules</a:t>
            </a:r>
          </a:p>
          <a:p>
            <a:r>
              <a:rPr lang="en-US" baseline="30000" dirty="0">
                <a:solidFill>
                  <a:schemeClr val="accent2"/>
                </a:solidFill>
                <a:latin typeface="Times New Roman" panose="02020603050405020304" pitchFamily="18" charset="0"/>
                <a:cs typeface="Times New Roman" panose="02020603050405020304" pitchFamily="18" charset="0"/>
              </a:rPr>
              <a:t>  **</a:t>
            </a:r>
            <a:r>
              <a:rPr lang="en-US" dirty="0">
                <a:solidFill>
                  <a:schemeClr val="accent2"/>
                </a:solidFill>
                <a:latin typeface="Times New Roman" panose="02020603050405020304" pitchFamily="18" charset="0"/>
                <a:cs typeface="Times New Roman" panose="02020603050405020304" pitchFamily="18" charset="0"/>
              </a:rPr>
              <a:t>Enhanced query, richer equations, TBD for results</a:t>
            </a:r>
          </a:p>
          <a:p>
            <a:r>
              <a:rPr lang="en-US" baseline="30000" dirty="0">
                <a:solidFill>
                  <a:schemeClr val="accent2"/>
                </a:solidFill>
                <a:latin typeface="Times New Roman" panose="02020603050405020304" pitchFamily="18" charset="0"/>
                <a:cs typeface="Times New Roman" panose="02020603050405020304" pitchFamily="18" charset="0"/>
              </a:rPr>
              <a:t>***</a:t>
            </a:r>
            <a:r>
              <a:rPr lang="en-US" dirty="0">
                <a:solidFill>
                  <a:schemeClr val="accent2"/>
                </a:solidFill>
                <a:latin typeface="Times New Roman" panose="02020603050405020304" pitchFamily="18" charset="0"/>
                <a:cs typeface="Times New Roman" panose="02020603050405020304" pitchFamily="18" charset="0"/>
              </a:rPr>
              <a:t>Both through controlled-English interface and through graphical means, e.g., </a:t>
            </a:r>
            <a:r>
              <a:rPr lang="en-US" dirty="0" err="1">
                <a:solidFill>
                  <a:schemeClr val="accent2"/>
                </a:solidFill>
                <a:latin typeface="Times New Roman" panose="02020603050405020304" pitchFamily="18" charset="0"/>
                <a:cs typeface="Times New Roman" panose="02020603050405020304" pitchFamily="18" charset="0"/>
              </a:rPr>
              <a:t>SparqlGraph</a:t>
            </a:r>
            <a:endParaRPr lang="en-US" dirty="0">
              <a:solidFill>
                <a:schemeClr val="accent2"/>
              </a:solidFill>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9B99CC35-7283-4104-9957-742DB9CEB38C}"/>
              </a:ext>
            </a:extLst>
          </p:cNvPr>
          <p:cNvSpPr txBox="1"/>
          <p:nvPr/>
        </p:nvSpPr>
        <p:spPr>
          <a:xfrm>
            <a:off x="3971925" y="244420"/>
            <a:ext cx="2106346" cy="276999"/>
          </a:xfrm>
          <a:prstGeom prst="rect">
            <a:avLst/>
          </a:prstGeom>
          <a:noFill/>
        </p:spPr>
        <p:txBody>
          <a:bodyPr wrap="none" lIns="0" tIns="0" rIns="0" bIns="0" rtlCol="0">
            <a:spAutoFit/>
          </a:bodyPr>
          <a:lstStyle/>
          <a:p>
            <a:r>
              <a:rPr lang="en-US" dirty="0">
                <a:solidFill>
                  <a:srgbClr val="FF0000"/>
                </a:solidFill>
              </a:rPr>
              <a:t>This slide to be hidden</a:t>
            </a:r>
          </a:p>
        </p:txBody>
      </p:sp>
    </p:spTree>
    <p:extLst>
      <p:ext uri="{BB962C8B-B14F-4D97-AF65-F5344CB8AC3E}">
        <p14:creationId xmlns:p14="http://schemas.microsoft.com/office/powerpoint/2010/main" val="16677293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6904B-FE49-4FB6-8A61-B00AB85EBE07}"/>
              </a:ext>
            </a:extLst>
          </p:cNvPr>
          <p:cNvSpPr>
            <a:spLocks noGrp="1"/>
          </p:cNvSpPr>
          <p:nvPr>
            <p:ph type="title"/>
          </p:nvPr>
        </p:nvSpPr>
        <p:spPr/>
        <p:txBody>
          <a:bodyPr/>
          <a:lstStyle/>
          <a:p>
            <a:r>
              <a:rPr lang="en-US" dirty="0"/>
              <a:t>ANSWER Architecture</a:t>
            </a:r>
          </a:p>
        </p:txBody>
      </p:sp>
      <p:sp>
        <p:nvSpPr>
          <p:cNvPr id="3" name="Slide Number Placeholder 2">
            <a:extLst>
              <a:ext uri="{FF2B5EF4-FFF2-40B4-BE49-F238E27FC236}">
                <a16:creationId xmlns:a16="http://schemas.microsoft.com/office/drawing/2014/main" id="{EF76FE45-E224-411C-A466-ABCE71C36743}"/>
              </a:ext>
            </a:extLst>
          </p:cNvPr>
          <p:cNvSpPr>
            <a:spLocks noGrp="1"/>
          </p:cNvSpPr>
          <p:nvPr>
            <p:ph type="sldNum" sz="quarter" idx="12"/>
          </p:nvPr>
        </p:nvSpPr>
        <p:spPr/>
        <p:txBody>
          <a:bodyPr/>
          <a:lstStyle/>
          <a:p>
            <a:fld id="{00E6A5BD-C011-4A45-AA3A-201790FB7F2B}" type="slidenum">
              <a:rPr lang="en-CA" smtClean="0"/>
              <a:t>3</a:t>
            </a:fld>
            <a:endParaRPr lang="en-CA"/>
          </a:p>
        </p:txBody>
      </p:sp>
      <p:pic>
        <p:nvPicPr>
          <p:cNvPr id="7" name="Content Placeholder 6">
            <a:extLst>
              <a:ext uri="{FF2B5EF4-FFF2-40B4-BE49-F238E27FC236}">
                <a16:creationId xmlns:a16="http://schemas.microsoft.com/office/drawing/2014/main" id="{BDD5E702-CD59-4EC7-A072-C5128EDFE874}"/>
              </a:ext>
            </a:extLst>
          </p:cNvPr>
          <p:cNvPicPr>
            <a:picLocks noGrp="1" noChangeAspect="1"/>
          </p:cNvPicPr>
          <p:nvPr>
            <p:ph sz="quarter" idx="14"/>
          </p:nvPr>
        </p:nvPicPr>
        <p:blipFill>
          <a:blip r:embed="rId2">
            <a:extLst>
              <a:ext uri="{28A0092B-C50C-407E-A947-70E740481C1C}">
                <a14:useLocalDpi xmlns:a14="http://schemas.microsoft.com/office/drawing/2010/main" val="0"/>
              </a:ext>
            </a:extLst>
          </a:blip>
          <a:stretch>
            <a:fillRect/>
          </a:stretch>
        </p:blipFill>
        <p:spPr>
          <a:xfrm>
            <a:off x="2519363" y="2066925"/>
            <a:ext cx="7219950" cy="3905250"/>
          </a:xfrm>
        </p:spPr>
      </p:pic>
    </p:spTree>
    <p:extLst>
      <p:ext uri="{BB962C8B-B14F-4D97-AF65-F5344CB8AC3E}">
        <p14:creationId xmlns:p14="http://schemas.microsoft.com/office/powerpoint/2010/main" val="31597243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3FAB05-BA5D-4AB2-A00A-052E1965FCA7}"/>
              </a:ext>
            </a:extLst>
          </p:cNvPr>
          <p:cNvSpPr>
            <a:spLocks noGrp="1"/>
          </p:cNvSpPr>
          <p:nvPr>
            <p:ph type="title"/>
          </p:nvPr>
        </p:nvSpPr>
        <p:spPr>
          <a:xfrm>
            <a:off x="1627188" y="222086"/>
            <a:ext cx="10441315" cy="914400"/>
          </a:xfrm>
        </p:spPr>
        <p:txBody>
          <a:bodyPr/>
          <a:lstStyle/>
          <a:p>
            <a:r>
              <a:rPr lang="en-US" sz="3200" dirty="0"/>
              <a:t>Chosen Domain: NASA GRC’s Hypersonic Aerodynamics Index</a:t>
            </a:r>
          </a:p>
        </p:txBody>
      </p:sp>
      <p:sp>
        <p:nvSpPr>
          <p:cNvPr id="3" name="Slide Number Placeholder 2">
            <a:extLst>
              <a:ext uri="{FF2B5EF4-FFF2-40B4-BE49-F238E27FC236}">
                <a16:creationId xmlns:a16="http://schemas.microsoft.com/office/drawing/2014/main" id="{6B73F219-996D-450F-B18B-FA4716EF6B53}"/>
              </a:ext>
            </a:extLst>
          </p:cNvPr>
          <p:cNvSpPr>
            <a:spLocks noGrp="1"/>
          </p:cNvSpPr>
          <p:nvPr>
            <p:ph type="sldNum" sz="quarter" idx="12"/>
          </p:nvPr>
        </p:nvSpPr>
        <p:spPr/>
        <p:txBody>
          <a:bodyPr/>
          <a:lstStyle/>
          <a:p>
            <a:fld id="{00E6A5BD-C011-4A45-AA3A-201790FB7F2B}" type="slidenum">
              <a:rPr lang="en-CA" smtClean="0"/>
              <a:t>4</a:t>
            </a:fld>
            <a:endParaRPr lang="en-CA"/>
          </a:p>
        </p:txBody>
      </p:sp>
      <p:pic>
        <p:nvPicPr>
          <p:cNvPr id="4" name="Picture 3">
            <a:extLst>
              <a:ext uri="{FF2B5EF4-FFF2-40B4-BE49-F238E27FC236}">
                <a16:creationId xmlns:a16="http://schemas.microsoft.com/office/drawing/2014/main" id="{E2B1DAD4-D588-4981-9BA9-926DA473CF82}"/>
              </a:ext>
            </a:extLst>
          </p:cNvPr>
          <p:cNvPicPr>
            <a:picLocks noChangeAspect="1"/>
          </p:cNvPicPr>
          <p:nvPr/>
        </p:nvPicPr>
        <p:blipFill>
          <a:blip r:embed="rId2"/>
          <a:stretch>
            <a:fillRect/>
          </a:stretch>
        </p:blipFill>
        <p:spPr>
          <a:xfrm>
            <a:off x="482810" y="912252"/>
            <a:ext cx="3159024" cy="5197897"/>
          </a:xfrm>
          <a:prstGeom prst="rect">
            <a:avLst/>
          </a:prstGeom>
        </p:spPr>
      </p:pic>
      <p:sp>
        <p:nvSpPr>
          <p:cNvPr id="5" name="TextBox 4">
            <a:extLst>
              <a:ext uri="{FF2B5EF4-FFF2-40B4-BE49-F238E27FC236}">
                <a16:creationId xmlns:a16="http://schemas.microsoft.com/office/drawing/2014/main" id="{68C4B9E1-2440-44C4-8A25-667F541F2F67}"/>
              </a:ext>
            </a:extLst>
          </p:cNvPr>
          <p:cNvSpPr txBox="1"/>
          <p:nvPr/>
        </p:nvSpPr>
        <p:spPr>
          <a:xfrm>
            <a:off x="247706" y="6110149"/>
            <a:ext cx="4063613" cy="184666"/>
          </a:xfrm>
          <a:prstGeom prst="rect">
            <a:avLst/>
          </a:prstGeom>
          <a:noFill/>
        </p:spPr>
        <p:txBody>
          <a:bodyPr wrap="none" lIns="0" tIns="0" rIns="0" bIns="0" rtlCol="0">
            <a:spAutoFit/>
          </a:bodyPr>
          <a:lstStyle/>
          <a:p>
            <a:r>
              <a:rPr lang="en-US" sz="1200" dirty="0">
                <a:solidFill>
                  <a:schemeClr val="accent2"/>
                </a:solidFill>
              </a:rPr>
              <a:t>Image Source: https://www.grc.nasa.gov/WWW/BGH/shorth.html</a:t>
            </a:r>
          </a:p>
        </p:txBody>
      </p:sp>
      <p:pic>
        <p:nvPicPr>
          <p:cNvPr id="6" name="Picture 5">
            <a:extLst>
              <a:ext uri="{FF2B5EF4-FFF2-40B4-BE49-F238E27FC236}">
                <a16:creationId xmlns:a16="http://schemas.microsoft.com/office/drawing/2014/main" id="{19618DCA-6E8F-43B8-BC96-46175783C1C0}"/>
              </a:ext>
            </a:extLst>
          </p:cNvPr>
          <p:cNvPicPr>
            <a:picLocks noChangeAspect="1"/>
          </p:cNvPicPr>
          <p:nvPr/>
        </p:nvPicPr>
        <p:blipFill rotWithShape="1">
          <a:blip r:embed="rId3"/>
          <a:srcRect l="2685"/>
          <a:stretch/>
        </p:blipFill>
        <p:spPr>
          <a:xfrm>
            <a:off x="4805856" y="1695069"/>
            <a:ext cx="3014104" cy="4114524"/>
          </a:xfrm>
          <a:prstGeom prst="rect">
            <a:avLst/>
          </a:prstGeom>
        </p:spPr>
      </p:pic>
      <p:pic>
        <p:nvPicPr>
          <p:cNvPr id="7" name="Picture 6">
            <a:extLst>
              <a:ext uri="{FF2B5EF4-FFF2-40B4-BE49-F238E27FC236}">
                <a16:creationId xmlns:a16="http://schemas.microsoft.com/office/drawing/2014/main" id="{DC87463D-AB30-41B2-90F8-80545A093AD8}"/>
              </a:ext>
            </a:extLst>
          </p:cNvPr>
          <p:cNvPicPr>
            <a:picLocks noChangeAspect="1"/>
          </p:cNvPicPr>
          <p:nvPr/>
        </p:nvPicPr>
        <p:blipFill>
          <a:blip r:embed="rId4"/>
          <a:stretch>
            <a:fillRect/>
          </a:stretch>
        </p:blipFill>
        <p:spPr>
          <a:xfrm>
            <a:off x="8518640" y="1695069"/>
            <a:ext cx="2632666" cy="4114524"/>
          </a:xfrm>
          <a:prstGeom prst="rect">
            <a:avLst/>
          </a:prstGeom>
        </p:spPr>
      </p:pic>
      <p:sp>
        <p:nvSpPr>
          <p:cNvPr id="8" name="TextBox 7">
            <a:extLst>
              <a:ext uri="{FF2B5EF4-FFF2-40B4-BE49-F238E27FC236}">
                <a16:creationId xmlns:a16="http://schemas.microsoft.com/office/drawing/2014/main" id="{FB90E0A4-AA2F-4039-9F79-4CAD56EA6786}"/>
              </a:ext>
            </a:extLst>
          </p:cNvPr>
          <p:cNvSpPr txBox="1"/>
          <p:nvPr/>
        </p:nvSpPr>
        <p:spPr>
          <a:xfrm>
            <a:off x="4805855" y="1048407"/>
            <a:ext cx="6557503" cy="553998"/>
          </a:xfrm>
          <a:prstGeom prst="rect">
            <a:avLst/>
          </a:prstGeom>
          <a:noFill/>
        </p:spPr>
        <p:txBody>
          <a:bodyPr wrap="square" lIns="0" tIns="0" rIns="0" bIns="0" rtlCol="0">
            <a:spAutoFit/>
          </a:bodyPr>
          <a:lstStyle/>
          <a:p>
            <a:pPr algn="ctr"/>
            <a:r>
              <a:rPr lang="en-US" i="1" dirty="0">
                <a:solidFill>
                  <a:schemeClr val="accent2"/>
                </a:solidFill>
              </a:rPr>
              <a:t>From text and equations on science fundamentals, such as Newton’s Second Law, to Java applets for rocket thrust and nozzle design.</a:t>
            </a:r>
          </a:p>
        </p:txBody>
      </p:sp>
      <p:sp>
        <p:nvSpPr>
          <p:cNvPr id="9" name="TextBox 8">
            <a:extLst>
              <a:ext uri="{FF2B5EF4-FFF2-40B4-BE49-F238E27FC236}">
                <a16:creationId xmlns:a16="http://schemas.microsoft.com/office/drawing/2014/main" id="{9962204F-E189-4814-90C4-69E91B7407AD}"/>
              </a:ext>
            </a:extLst>
          </p:cNvPr>
          <p:cNvSpPr txBox="1"/>
          <p:nvPr/>
        </p:nvSpPr>
        <p:spPr>
          <a:xfrm>
            <a:off x="4716781" y="5958840"/>
            <a:ext cx="6434526" cy="553998"/>
          </a:xfrm>
          <a:prstGeom prst="rect">
            <a:avLst/>
          </a:prstGeom>
          <a:noFill/>
        </p:spPr>
        <p:txBody>
          <a:bodyPr wrap="square" lIns="0" tIns="0" rIns="0" bIns="0" rtlCol="0">
            <a:spAutoFit/>
          </a:bodyPr>
          <a:lstStyle/>
          <a:p>
            <a:pPr algn="ctr"/>
            <a:r>
              <a:rPr lang="en-US" i="1" dirty="0"/>
              <a:t>“These pages are intended principally for undergraduates who are studying hypersonic and high supersonic flows.”</a:t>
            </a:r>
            <a:endParaRPr lang="en-US" i="1" dirty="0">
              <a:solidFill>
                <a:schemeClr val="accent2"/>
              </a:solidFill>
            </a:endParaRPr>
          </a:p>
        </p:txBody>
      </p:sp>
    </p:spTree>
    <p:extLst>
      <p:ext uri="{BB962C8B-B14F-4D97-AF65-F5344CB8AC3E}">
        <p14:creationId xmlns:p14="http://schemas.microsoft.com/office/powerpoint/2010/main" val="2186777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7E218-95DA-48FA-BE9F-FDC30C6EF512}"/>
              </a:ext>
            </a:extLst>
          </p:cNvPr>
          <p:cNvSpPr>
            <a:spLocks noGrp="1"/>
          </p:cNvSpPr>
          <p:nvPr>
            <p:ph type="title"/>
          </p:nvPr>
        </p:nvSpPr>
        <p:spPr>
          <a:xfrm>
            <a:off x="893763" y="219456"/>
            <a:ext cx="8997696" cy="914400"/>
          </a:xfrm>
        </p:spPr>
        <p:txBody>
          <a:bodyPr/>
          <a:lstStyle/>
          <a:p>
            <a:r>
              <a:rPr lang="en-US" dirty="0"/>
              <a:t>Using Controlled-English for Human-Computer Interfaces</a:t>
            </a:r>
          </a:p>
        </p:txBody>
      </p:sp>
      <p:sp>
        <p:nvSpPr>
          <p:cNvPr id="3" name="Slide Number Placeholder 2">
            <a:extLst>
              <a:ext uri="{FF2B5EF4-FFF2-40B4-BE49-F238E27FC236}">
                <a16:creationId xmlns:a16="http://schemas.microsoft.com/office/drawing/2014/main" id="{158637E6-AE49-4D06-8C54-DC087626C389}"/>
              </a:ext>
            </a:extLst>
          </p:cNvPr>
          <p:cNvSpPr>
            <a:spLocks noGrp="1"/>
          </p:cNvSpPr>
          <p:nvPr>
            <p:ph type="sldNum" sz="quarter" idx="12"/>
          </p:nvPr>
        </p:nvSpPr>
        <p:spPr/>
        <p:txBody>
          <a:bodyPr/>
          <a:lstStyle/>
          <a:p>
            <a:fld id="{00E6A5BD-C011-4A45-AA3A-201790FB7F2B}" type="slidenum">
              <a:rPr lang="en-CA" smtClean="0"/>
              <a:t>5</a:t>
            </a:fld>
            <a:endParaRPr lang="en-CA"/>
          </a:p>
        </p:txBody>
      </p:sp>
      <p:sp>
        <p:nvSpPr>
          <p:cNvPr id="4" name="Text Placeholder 3">
            <a:extLst>
              <a:ext uri="{FF2B5EF4-FFF2-40B4-BE49-F238E27FC236}">
                <a16:creationId xmlns:a16="http://schemas.microsoft.com/office/drawing/2014/main" id="{AE217B25-A52B-4FA8-B97D-EF773EB9DF47}"/>
              </a:ext>
            </a:extLst>
          </p:cNvPr>
          <p:cNvSpPr>
            <a:spLocks noGrp="1"/>
          </p:cNvSpPr>
          <p:nvPr>
            <p:ph type="body" sz="quarter" idx="13"/>
          </p:nvPr>
        </p:nvSpPr>
        <p:spPr>
          <a:xfrm>
            <a:off x="874712" y="1133856"/>
            <a:ext cx="10317163" cy="338328"/>
          </a:xfrm>
        </p:spPr>
        <p:txBody>
          <a:bodyPr/>
          <a:lstStyle/>
          <a:p>
            <a:r>
              <a:rPr lang="en-US" sz="1800" dirty="0"/>
              <a:t>Semantic Application Design Language (SADL</a:t>
            </a:r>
            <a:r>
              <a:rPr lang="en-US" sz="1800" baseline="30000" dirty="0"/>
              <a:t>*</a:t>
            </a:r>
            <a:r>
              <a:rPr lang="en-US" sz="1800" dirty="0"/>
              <a:t>): OWL + Rules , Equations, Queries , Tests , Debug , SCC </a:t>
            </a:r>
          </a:p>
        </p:txBody>
      </p:sp>
      <p:graphicFrame>
        <p:nvGraphicFramePr>
          <p:cNvPr id="8" name="Table 7">
            <a:extLst>
              <a:ext uri="{FF2B5EF4-FFF2-40B4-BE49-F238E27FC236}">
                <a16:creationId xmlns:a16="http://schemas.microsoft.com/office/drawing/2014/main" id="{9419C98C-64D4-4CEB-ABEE-911E78F2B9D5}"/>
              </a:ext>
            </a:extLst>
          </p:cNvPr>
          <p:cNvGraphicFramePr>
            <a:graphicFrameLocks noGrp="1"/>
          </p:cNvGraphicFramePr>
          <p:nvPr>
            <p:extLst>
              <p:ext uri="{D42A27DB-BD31-4B8C-83A1-F6EECF244321}">
                <p14:modId xmlns:p14="http://schemas.microsoft.com/office/powerpoint/2010/main" val="4192269909"/>
              </p:ext>
            </p:extLst>
          </p:nvPr>
        </p:nvGraphicFramePr>
        <p:xfrm>
          <a:off x="790574" y="1724025"/>
          <a:ext cx="10623424" cy="4378770"/>
        </p:xfrm>
        <a:graphic>
          <a:graphicData uri="http://schemas.openxmlformats.org/drawingml/2006/table">
            <a:tbl>
              <a:tblPr>
                <a:tableStyleId>{B7752061-5463-48E6-A297-43E0E91C0267}</a:tableStyleId>
              </a:tblPr>
              <a:tblGrid>
                <a:gridCol w="5486401">
                  <a:extLst>
                    <a:ext uri="{9D8B030D-6E8A-4147-A177-3AD203B41FA5}">
                      <a16:colId xmlns:a16="http://schemas.microsoft.com/office/drawing/2014/main" val="820344785"/>
                    </a:ext>
                  </a:extLst>
                </a:gridCol>
                <a:gridCol w="5137023">
                  <a:extLst>
                    <a:ext uri="{9D8B030D-6E8A-4147-A177-3AD203B41FA5}">
                      <a16:colId xmlns:a16="http://schemas.microsoft.com/office/drawing/2014/main" val="1544886408"/>
                    </a:ext>
                  </a:extLst>
                </a:gridCol>
              </a:tblGrid>
              <a:tr h="1209675">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1400" dirty="0">
                          <a:solidFill>
                            <a:srgbClr val="000000"/>
                          </a:solidFill>
                          <a:latin typeface="Consolas" panose="020B0609020204030204" pitchFamily="49" charset="0"/>
                        </a:rPr>
                        <a:t> </a:t>
                      </a:r>
                      <a:r>
                        <a:rPr lang="en-US" sz="1200" b="1" dirty="0" err="1">
                          <a:solidFill>
                            <a:srgbClr val="000080"/>
                          </a:solidFill>
                          <a:latin typeface="Consolas" panose="020B0609020204030204" pitchFamily="49" charset="0"/>
                        </a:rPr>
                        <a:t>PhotovoltaicCell</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is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type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err="1">
                          <a:solidFill>
                            <a:srgbClr val="000080"/>
                          </a:solidFill>
                          <a:latin typeface="Consolas" panose="020B0609020204030204" pitchFamily="49" charset="0"/>
                        </a:rPr>
                        <a:t>EnergyCollector</a:t>
                      </a:r>
                      <a:r>
                        <a:rPr lang="en-US" sz="1200" b="1" dirty="0">
                          <a:solidFill>
                            <a:srgbClr val="000000"/>
                          </a:solidFill>
                          <a:latin typeface="Consolas" panose="020B0609020204030204" pitchFamily="49" charset="0"/>
                        </a:rPr>
                        <a:t>.</a:t>
                      </a:r>
                    </a:p>
                    <a:p>
                      <a:pPr algn="l"/>
                      <a:r>
                        <a:rPr lang="en-US" sz="1200" dirty="0">
                          <a:solidFill>
                            <a:srgbClr val="000000"/>
                          </a:solidFill>
                          <a:latin typeface="Consolas" panose="020B0609020204030204" pitchFamily="49" charset="0"/>
                        </a:rPr>
                        <a:t> </a:t>
                      </a:r>
                      <a:r>
                        <a:rPr lang="en-US" sz="1200" b="1" dirty="0" err="1">
                          <a:solidFill>
                            <a:srgbClr val="008000"/>
                          </a:solidFill>
                          <a:latin typeface="Consolas" panose="020B0609020204030204" pitchFamily="49" charset="0"/>
                        </a:rPr>
                        <a:t>hasEnergySource</a:t>
                      </a:r>
                      <a:r>
                        <a:rPr lang="en-US" sz="1200" b="1" dirty="0">
                          <a:solidFill>
                            <a:srgbClr val="000000"/>
                          </a:solidFill>
                          <a:latin typeface="Consolas" panose="020B0609020204030204" pitchFamily="49" charset="0"/>
                        </a:rPr>
                        <a:t> </a:t>
                      </a:r>
                      <a:r>
                        <a:rPr lang="en-US" sz="1200" b="0"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err="1">
                          <a:solidFill>
                            <a:srgbClr val="000080"/>
                          </a:solidFill>
                          <a:latin typeface="Consolas" panose="020B0609020204030204" pitchFamily="49" charset="0"/>
                        </a:rPr>
                        <a:t>PhotovoltaicCell</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only</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has</a:t>
                      </a:r>
                    </a:p>
                    <a:p>
                      <a:pPr algn="l"/>
                      <a:r>
                        <a:rPr lang="en-US" sz="1200" b="1" dirty="0">
                          <a:solidFill>
                            <a:srgbClr val="800080"/>
                          </a:solidFill>
                          <a:latin typeface="Consolas" panose="020B0609020204030204" pitchFamily="49" charset="0"/>
                        </a:rPr>
                        <a:t>  </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values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type</a:t>
                      </a:r>
                      <a:r>
                        <a:rPr lang="en-US" sz="1200" b="1" dirty="0">
                          <a:solidFill>
                            <a:srgbClr val="000000"/>
                          </a:solidFill>
                          <a:latin typeface="Consolas" panose="020B0609020204030204" pitchFamily="49" charset="0"/>
                        </a:rPr>
                        <a:t> </a:t>
                      </a:r>
                      <a:r>
                        <a:rPr lang="en-US" sz="1200" b="1" dirty="0" err="1">
                          <a:solidFill>
                            <a:srgbClr val="000080"/>
                          </a:solidFill>
                          <a:latin typeface="Consolas" panose="020B0609020204030204" pitchFamily="49" charset="0"/>
                        </a:rPr>
                        <a:t>SolarPower</a:t>
                      </a:r>
                      <a:r>
                        <a:rPr lang="en-US" sz="1200" b="1" dirty="0">
                          <a:solidFill>
                            <a:srgbClr val="000000"/>
                          </a:solidFill>
                          <a:latin typeface="Consolas" panose="020B0609020204030204" pitchFamily="49" charset="0"/>
                        </a:rPr>
                        <a:t>.</a:t>
                      </a:r>
                      <a:endParaRPr lang="en-U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37191312"/>
                  </a:ext>
                </a:extLst>
              </a:tr>
              <a:tr h="3136876">
                <a:tc>
                  <a:txBody>
                    <a:bodyPr/>
                    <a:lstStyle/>
                    <a:p>
                      <a:r>
                        <a:rPr lang="en-US" sz="1400" b="0" i="0" kern="1200" dirty="0">
                          <a:solidFill>
                            <a:srgbClr val="000000"/>
                          </a:solidFill>
                          <a:effectLst/>
                          <a:latin typeface="Times New Roman" panose="02020603050405020304" pitchFamily="18" charset="0"/>
                          <a:ea typeface="+mn-ea"/>
                          <a:cs typeface="Times New Roman" panose="02020603050405020304" pitchFamily="18" charset="0"/>
                        </a:rPr>
                        <a:t>… a </a:t>
                      </a:r>
                      <a:r>
                        <a:rPr lang="en-US" sz="1400" b="1" i="0" kern="1200" dirty="0">
                          <a:solidFill>
                            <a:srgbClr val="000000"/>
                          </a:solidFill>
                          <a:effectLst/>
                          <a:latin typeface="Times New Roman" panose="02020603050405020304" pitchFamily="18" charset="0"/>
                          <a:ea typeface="+mn-ea"/>
                          <a:cs typeface="Times New Roman" panose="02020603050405020304" pitchFamily="18" charset="0"/>
                        </a:rPr>
                        <a:t>force</a:t>
                      </a:r>
                      <a:r>
                        <a:rPr lang="en-US" sz="1400" b="0" i="0" kern="1200" dirty="0">
                          <a:solidFill>
                            <a:srgbClr val="000000"/>
                          </a:solidFill>
                          <a:effectLst/>
                          <a:latin typeface="Times New Roman" panose="02020603050405020304" pitchFamily="18" charset="0"/>
                          <a:ea typeface="+mn-ea"/>
                          <a:cs typeface="Times New Roman" panose="02020603050405020304" pitchFamily="18" charset="0"/>
                        </a:rPr>
                        <a:t> [is] the differential change in </a:t>
                      </a:r>
                      <a:r>
                        <a:rPr lang="en-US" sz="1400" b="1" i="0" kern="1200" dirty="0">
                          <a:solidFill>
                            <a:srgbClr val="000000"/>
                          </a:solidFill>
                          <a:effectLst/>
                          <a:latin typeface="Times New Roman" panose="02020603050405020304" pitchFamily="18" charset="0"/>
                          <a:ea typeface="+mn-ea"/>
                          <a:cs typeface="Times New Roman" panose="02020603050405020304" pitchFamily="18" charset="0"/>
                        </a:rPr>
                        <a:t>momentum</a:t>
                      </a:r>
                      <a:r>
                        <a:rPr lang="en-US" sz="1400" b="0" i="0" kern="1200" dirty="0">
                          <a:solidFill>
                            <a:srgbClr val="000000"/>
                          </a:solidFill>
                          <a:effectLst/>
                          <a:latin typeface="Times New Roman" panose="02020603050405020304" pitchFamily="18" charset="0"/>
                          <a:ea typeface="+mn-ea"/>
                          <a:cs typeface="Times New Roman" panose="02020603050405020304" pitchFamily="18" charset="0"/>
                        </a:rPr>
                        <a:t> per unit time ... The momentum is defined to be the mass of an object </a:t>
                      </a:r>
                      <a:r>
                        <a:rPr lang="en-US" sz="1400" b="1" i="0" kern="1200" dirty="0">
                          <a:solidFill>
                            <a:srgbClr val="000000"/>
                          </a:solidFill>
                          <a:effectLst/>
                          <a:latin typeface="Times New Roman" panose="02020603050405020304" pitchFamily="18" charset="0"/>
                          <a:ea typeface="+mn-ea"/>
                          <a:cs typeface="Times New Roman" panose="02020603050405020304" pitchFamily="18" charset="0"/>
                        </a:rPr>
                        <a:t>m</a:t>
                      </a:r>
                      <a:r>
                        <a:rPr lang="en-US" sz="1400" b="0" i="0" kern="1200" dirty="0">
                          <a:solidFill>
                            <a:srgbClr val="000000"/>
                          </a:solidFill>
                          <a:effectLst/>
                          <a:latin typeface="Times New Roman" panose="02020603050405020304" pitchFamily="18" charset="0"/>
                          <a:ea typeface="+mn-ea"/>
                          <a:cs typeface="Times New Roman" panose="02020603050405020304" pitchFamily="18" charset="0"/>
                        </a:rPr>
                        <a:t> times its velocity </a:t>
                      </a:r>
                      <a:r>
                        <a:rPr lang="en-US" sz="1400" b="1" i="0" kern="1200" dirty="0">
                          <a:solidFill>
                            <a:srgbClr val="000000"/>
                          </a:solidFill>
                          <a:effectLst/>
                          <a:latin typeface="Times New Roman" panose="02020603050405020304" pitchFamily="18" charset="0"/>
                          <a:ea typeface="+mn-ea"/>
                          <a:cs typeface="Times New Roman" panose="02020603050405020304" pitchFamily="18" charset="0"/>
                        </a:rPr>
                        <a:t>v</a:t>
                      </a:r>
                      <a:r>
                        <a:rPr lang="en-US" sz="1400" b="0" i="0" kern="1200" dirty="0">
                          <a:solidFill>
                            <a:srgbClr val="000000"/>
                          </a:solidFill>
                          <a:effectLst/>
                          <a:latin typeface="Times New Roman" panose="02020603050405020304" pitchFamily="18" charset="0"/>
                          <a:ea typeface="+mn-ea"/>
                          <a:cs typeface="Times New Roman" panose="02020603050405020304" pitchFamily="18" charset="0"/>
                        </a:rPr>
                        <a:t>. So the differential equation for force </a:t>
                      </a:r>
                      <a:r>
                        <a:rPr lang="en-US" sz="1400" b="1" i="0" kern="1200" dirty="0">
                          <a:solidFill>
                            <a:srgbClr val="000000"/>
                          </a:solidFill>
                          <a:effectLst/>
                          <a:latin typeface="Times New Roman" panose="02020603050405020304" pitchFamily="18" charset="0"/>
                          <a:ea typeface="+mn-ea"/>
                          <a:cs typeface="Times New Roman" panose="02020603050405020304" pitchFamily="18" charset="0"/>
                        </a:rPr>
                        <a:t>F</a:t>
                      </a:r>
                      <a:r>
                        <a:rPr lang="en-US" sz="1400" b="0" i="0" kern="1200" dirty="0">
                          <a:solidFill>
                            <a:srgbClr val="000000"/>
                          </a:solidFill>
                          <a:effectLst/>
                          <a:latin typeface="Times New Roman" panose="02020603050405020304" pitchFamily="18" charset="0"/>
                          <a:ea typeface="+mn-ea"/>
                          <a:cs typeface="Times New Roman" panose="02020603050405020304" pitchFamily="18" charset="0"/>
                        </a:rPr>
                        <a:t> is:</a:t>
                      </a:r>
                    </a:p>
                    <a:p>
                      <a:r>
                        <a:rPr lang="en-US" sz="1400" dirty="0">
                          <a:solidFill>
                            <a:srgbClr val="000000"/>
                          </a:solidFill>
                          <a:latin typeface="Times New Roman" panose="02020603050405020304" pitchFamily="18" charset="0"/>
                          <a:cs typeface="Times New Roman" panose="02020603050405020304" pitchFamily="18" charset="0"/>
                        </a:rPr>
                        <a:t>               </a:t>
                      </a:r>
                    </a:p>
                    <a:p>
                      <a:r>
                        <a:rPr lang="en-US" sz="1400" dirty="0">
                          <a:solidFill>
                            <a:srgbClr val="000000"/>
                          </a:solidFill>
                          <a:latin typeface="Times New Roman" panose="02020603050405020304" pitchFamily="18" charset="0"/>
                          <a:cs typeface="Times New Roman" panose="02020603050405020304" pitchFamily="18" charset="0"/>
                        </a:rPr>
                        <a:t>                F = d(m * v) / </a:t>
                      </a:r>
                      <a:r>
                        <a:rPr lang="en-US" sz="1400" dirty="0" err="1">
                          <a:solidFill>
                            <a:srgbClr val="000000"/>
                          </a:solidFill>
                          <a:latin typeface="Times New Roman" panose="02020603050405020304" pitchFamily="18" charset="0"/>
                          <a:cs typeface="Times New Roman" panose="02020603050405020304" pitchFamily="18" charset="0"/>
                        </a:rPr>
                        <a:t>dt</a:t>
                      </a:r>
                      <a:endParaRPr lang="en-US" sz="1400" dirty="0">
                        <a:solidFill>
                          <a:srgbClr val="000000"/>
                        </a:solidFill>
                        <a:latin typeface="Times New Roman" panose="02020603050405020304" pitchFamily="18" charset="0"/>
                        <a:cs typeface="Times New Roman" panose="02020603050405020304" pitchFamily="18" charset="0"/>
                      </a:endParaRPr>
                    </a:p>
                    <a:p>
                      <a:endParaRPr lang="en-US" sz="1400" dirty="0">
                        <a:solidFill>
                          <a:srgbClr val="000000"/>
                        </a:solidFill>
                        <a:latin typeface="Times New Roman" panose="02020603050405020304" pitchFamily="18" charset="0"/>
                        <a:cs typeface="Times New Roman" panose="02020603050405020304" pitchFamily="18" charset="0"/>
                      </a:endParaRPr>
                    </a:p>
                    <a:p>
                      <a:r>
                        <a:rPr lang="en-US" sz="1200" dirty="0">
                          <a:solidFill>
                            <a:srgbClr val="000000"/>
                          </a:solidFill>
                          <a:latin typeface="Times New Roman" panose="02020603050405020304" pitchFamily="18" charset="0"/>
                          <a:cs typeface="Times New Roman" panose="02020603050405020304" pitchFamily="18" charset="0"/>
                        </a:rPr>
                        <a:t>(</a:t>
                      </a:r>
                      <a:r>
                        <a:rPr lang="en-US" sz="1200" dirty="0">
                          <a:solidFill>
                            <a:srgbClr val="000000"/>
                          </a:solidFill>
                          <a:latin typeface="Times New Roman" panose="02020603050405020304" pitchFamily="18" charset="0"/>
                          <a:cs typeface="Times New Roman" panose="02020603050405020304" pitchFamily="18" charset="0"/>
                          <a:hlinkClick r:id="rId2"/>
                        </a:rPr>
                        <a:t>https://www.grc.nasa.gov/www/BGH/newton2.html</a:t>
                      </a:r>
                      <a:r>
                        <a:rPr lang="en-US" sz="1200" dirty="0">
                          <a:solidFill>
                            <a:srgbClr val="000000"/>
                          </a:solidFill>
                          <a:latin typeface="Times New Roman" panose="02020603050405020304" pitchFamily="18" charset="0"/>
                          <a:cs typeface="Times New Roman" panose="02020603050405020304" pitchFamily="18" charset="0"/>
                        </a:rPr>
                        <a:t>) </a:t>
                      </a:r>
                    </a:p>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1200" b="1" dirty="0">
                          <a:solidFill>
                            <a:srgbClr val="000080"/>
                          </a:solidFill>
                          <a:latin typeface="Consolas" panose="020B0609020204030204" pitchFamily="49" charset="0"/>
                        </a:rPr>
                        <a:t>Force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is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type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err="1">
                          <a:solidFill>
                            <a:srgbClr val="000080"/>
                          </a:solidFill>
                          <a:latin typeface="Consolas" panose="020B0609020204030204" pitchFamily="49" charset="0"/>
                        </a:rPr>
                        <a:t>UnittedQuantity</a:t>
                      </a:r>
                      <a:r>
                        <a:rPr lang="en-US" sz="1200" b="1" dirty="0">
                          <a:solidFill>
                            <a:srgbClr val="000000"/>
                          </a:solidFill>
                          <a:latin typeface="Consolas" panose="020B0609020204030204" pitchFamily="49" charset="0"/>
                        </a:rPr>
                        <a:t>.</a:t>
                      </a:r>
                    </a:p>
                    <a:p>
                      <a:pPr algn="l"/>
                      <a:r>
                        <a:rPr lang="en-US" sz="1200" b="1" dirty="0" err="1">
                          <a:solidFill>
                            <a:srgbClr val="000080"/>
                          </a:solidFill>
                          <a:latin typeface="Consolas" panose="020B0609020204030204" pitchFamily="49" charset="0"/>
                        </a:rPr>
                        <a:t>ForceFromMomentum</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is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type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a:solidFill>
                            <a:srgbClr val="000080"/>
                          </a:solidFill>
                          <a:latin typeface="Consolas" panose="020B0609020204030204" pitchFamily="49" charset="0"/>
                        </a:rPr>
                        <a:t>Derivation</a:t>
                      </a:r>
                      <a:r>
                        <a:rPr lang="en-US" sz="1200" b="1" dirty="0">
                          <a:solidFill>
                            <a:srgbClr val="000000"/>
                          </a:solidFill>
                          <a:latin typeface="Consolas" panose="020B0609020204030204" pitchFamily="49" charset="0"/>
                        </a:rPr>
                        <a:t>.</a:t>
                      </a:r>
                    </a:p>
                    <a:p>
                      <a:pPr algn="l"/>
                      <a:r>
                        <a:rPr lang="en-US" sz="1200" b="1" dirty="0" err="1">
                          <a:solidFill>
                            <a:srgbClr val="008000"/>
                          </a:solidFill>
                          <a:latin typeface="Consolas" panose="020B0609020204030204" pitchFamily="49" charset="0"/>
                        </a:rPr>
                        <a:t>derivedFrom</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err="1">
                          <a:solidFill>
                            <a:srgbClr val="000080"/>
                          </a:solidFill>
                          <a:latin typeface="Consolas" panose="020B0609020204030204" pitchFamily="49" charset="0"/>
                        </a:rPr>
                        <a:t>ForceFromMomentum</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has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exactly</a:t>
                      </a:r>
                      <a:r>
                        <a:rPr lang="en-US" sz="1200" b="1" dirty="0">
                          <a:solidFill>
                            <a:srgbClr val="000000"/>
                          </a:solidFill>
                          <a:latin typeface="Consolas" panose="020B0609020204030204" pitchFamily="49" charset="0"/>
                        </a:rPr>
                        <a:t> 1 </a:t>
                      </a:r>
                      <a:r>
                        <a:rPr lang="en-US" sz="1200" b="1" dirty="0">
                          <a:solidFill>
                            <a:srgbClr val="800080"/>
                          </a:solidFill>
                          <a:latin typeface="Consolas" panose="020B0609020204030204" pitchFamily="49" charset="0"/>
                        </a:rPr>
                        <a:t>value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type</a:t>
                      </a:r>
                      <a:r>
                        <a:rPr lang="en-US" sz="1200" b="1" dirty="0">
                          <a:solidFill>
                            <a:srgbClr val="000000"/>
                          </a:solidFill>
                          <a:latin typeface="Consolas" panose="020B0609020204030204" pitchFamily="49" charset="0"/>
                        </a:rPr>
                        <a:t> </a:t>
                      </a:r>
                      <a:r>
                        <a:rPr lang="en-US" sz="1200" b="1" dirty="0">
                          <a:solidFill>
                            <a:srgbClr val="000080"/>
                          </a:solidFill>
                          <a:latin typeface="Consolas" panose="020B0609020204030204" pitchFamily="49" charset="0"/>
                        </a:rPr>
                        <a:t>Momentum</a:t>
                      </a:r>
                      <a:r>
                        <a:rPr lang="en-US" sz="1200" b="1" dirty="0">
                          <a:solidFill>
                            <a:srgbClr val="000000"/>
                          </a:solidFill>
                          <a:latin typeface="Consolas" panose="020B0609020204030204" pitchFamily="49" charset="0"/>
                        </a:rPr>
                        <a:t>.</a:t>
                      </a:r>
                    </a:p>
                    <a:p>
                      <a:pPr algn="l"/>
                      <a:r>
                        <a:rPr lang="en-US" sz="1200" b="1" dirty="0">
                          <a:solidFill>
                            <a:srgbClr val="008000"/>
                          </a:solidFill>
                          <a:latin typeface="Consolas" panose="020B0609020204030204" pitchFamily="49" charset="0"/>
                        </a:rPr>
                        <a:t>produces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err="1">
                          <a:solidFill>
                            <a:srgbClr val="000080"/>
                          </a:solidFill>
                          <a:latin typeface="Consolas" panose="020B0609020204030204" pitchFamily="49" charset="0"/>
                        </a:rPr>
                        <a:t>ForceFromMomentum</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has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exactly</a:t>
                      </a:r>
                      <a:r>
                        <a:rPr lang="en-US" sz="1200" b="1" dirty="0">
                          <a:solidFill>
                            <a:srgbClr val="000000"/>
                          </a:solidFill>
                          <a:latin typeface="Consolas" panose="020B0609020204030204" pitchFamily="49" charset="0"/>
                        </a:rPr>
                        <a:t> 1 </a:t>
                      </a:r>
                      <a:r>
                        <a:rPr lang="en-US" sz="1200" b="1" dirty="0">
                          <a:solidFill>
                            <a:srgbClr val="800080"/>
                          </a:solidFill>
                          <a:latin typeface="Consolas" panose="020B0609020204030204" pitchFamily="49" charset="0"/>
                        </a:rPr>
                        <a:t>value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type</a:t>
                      </a:r>
                      <a:r>
                        <a:rPr lang="en-US" sz="1200" b="1" dirty="0">
                          <a:solidFill>
                            <a:srgbClr val="000000"/>
                          </a:solidFill>
                          <a:latin typeface="Consolas" panose="020B0609020204030204" pitchFamily="49" charset="0"/>
                        </a:rPr>
                        <a:t> </a:t>
                      </a:r>
                      <a:r>
                        <a:rPr lang="en-US" sz="1200" b="1" dirty="0">
                          <a:solidFill>
                            <a:srgbClr val="000080"/>
                          </a:solidFill>
                          <a:latin typeface="Consolas" panose="020B0609020204030204" pitchFamily="49" charset="0"/>
                        </a:rPr>
                        <a:t>Force</a:t>
                      </a:r>
                      <a:r>
                        <a:rPr lang="en-US" sz="1200" b="1" dirty="0">
                          <a:solidFill>
                            <a:srgbClr val="000000"/>
                          </a:solidFill>
                          <a:latin typeface="Consolas" panose="020B0609020204030204" pitchFamily="49" charset="0"/>
                        </a:rPr>
                        <a:t>.</a:t>
                      </a:r>
                    </a:p>
                    <a:p>
                      <a:pPr algn="l"/>
                      <a:r>
                        <a:rPr lang="en-US" sz="1200" b="1" dirty="0" err="1">
                          <a:solidFill>
                            <a:srgbClr val="008000"/>
                          </a:solidFill>
                          <a:latin typeface="Consolas" panose="020B0609020204030204" pitchFamily="49" charset="0"/>
                        </a:rPr>
                        <a:t>withRespectTo</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err="1">
                          <a:solidFill>
                            <a:srgbClr val="000080"/>
                          </a:solidFill>
                          <a:latin typeface="Consolas" panose="020B0609020204030204" pitchFamily="49" charset="0"/>
                        </a:rPr>
                        <a:t>ForceFromMomentum</a:t>
                      </a:r>
                      <a:r>
                        <a:rPr lang="en-US" sz="1200" b="1" dirty="0">
                          <a:solidFill>
                            <a:srgbClr val="000000"/>
                          </a:solidFill>
                          <a:latin typeface="Consolas" panose="020B0609020204030204" pitchFamily="49" charset="0"/>
                        </a:rPr>
                        <a:t> </a:t>
                      </a:r>
                      <a:r>
                        <a:rPr lang="en-US" sz="1200" b="1" u="sng" dirty="0">
                          <a:solidFill>
                            <a:srgbClr val="800080"/>
                          </a:solidFill>
                          <a:latin typeface="Consolas" panose="020B0609020204030204" pitchFamily="49" charset="0"/>
                        </a:rPr>
                        <a:t>always</a:t>
                      </a:r>
                      <a:r>
                        <a:rPr lang="en-US" sz="1200" b="1" u="sng" dirty="0">
                          <a:solidFill>
                            <a:srgbClr val="000000"/>
                          </a:solidFill>
                          <a:latin typeface="Consolas" panose="020B0609020204030204" pitchFamily="49" charset="0"/>
                        </a:rPr>
                        <a:t> </a:t>
                      </a:r>
                      <a:r>
                        <a:rPr lang="en-US" sz="1200" b="1" u="sng" dirty="0">
                          <a:solidFill>
                            <a:srgbClr val="800080"/>
                          </a:solidFill>
                          <a:latin typeface="Consolas" panose="020B0609020204030204" pitchFamily="49" charset="0"/>
                        </a:rPr>
                        <a:t>has</a:t>
                      </a:r>
                      <a:r>
                        <a:rPr lang="en-US" sz="1200" b="1" u="sng" dirty="0">
                          <a:solidFill>
                            <a:srgbClr val="000000"/>
                          </a:solidFill>
                          <a:latin typeface="Consolas" panose="020B0609020204030204" pitchFamily="49" charset="0"/>
                        </a:rPr>
                        <a:t> </a:t>
                      </a:r>
                      <a:r>
                        <a:rPr lang="en-US" sz="1200" b="1" u="sng" dirty="0">
                          <a:solidFill>
                            <a:srgbClr val="800080"/>
                          </a:solidFill>
                          <a:latin typeface="Consolas" panose="020B0609020204030204" pitchFamily="49" charset="0"/>
                        </a:rPr>
                        <a:t>value</a:t>
                      </a:r>
                      <a:r>
                        <a:rPr lang="en-US" sz="1200" b="1" u="sng" dirty="0">
                          <a:solidFill>
                            <a:srgbClr val="000000"/>
                          </a:solidFill>
                          <a:latin typeface="Consolas" panose="020B0609020204030204" pitchFamily="49" charset="0"/>
                        </a:rPr>
                        <a:t> </a:t>
                      </a:r>
                      <a:r>
                        <a:rPr lang="en-US" sz="1200" b="1" u="sng" dirty="0">
                          <a:solidFill>
                            <a:srgbClr val="008000"/>
                          </a:solidFill>
                          <a:latin typeface="Consolas" panose="020B0609020204030204" pitchFamily="49" charset="0"/>
                        </a:rPr>
                        <a:t>^time</a:t>
                      </a:r>
                      <a:r>
                        <a:rPr lang="en-US" sz="1200" b="1" u="sng" dirty="0">
                          <a:solidFill>
                            <a:srgbClr val="000000"/>
                          </a:solidFill>
                          <a:latin typeface="Consolas" panose="020B0609020204030204" pitchFamily="49" charset="0"/>
                        </a:rPr>
                        <a:t>.</a:t>
                      </a:r>
                    </a:p>
                    <a:p>
                      <a:pPr algn="l"/>
                      <a:r>
                        <a:rPr lang="en-US" sz="1200" b="1" dirty="0">
                          <a:solidFill>
                            <a:srgbClr val="008000"/>
                          </a:solidFill>
                          <a:latin typeface="Consolas" panose="020B0609020204030204" pitchFamily="49" charset="0"/>
                        </a:rPr>
                        <a:t>^order</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err="1">
                          <a:solidFill>
                            <a:srgbClr val="000080"/>
                          </a:solidFill>
                          <a:latin typeface="Consolas" panose="020B0609020204030204" pitchFamily="49" charset="0"/>
                        </a:rPr>
                        <a:t>ForceFromMomentum</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always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has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value</a:t>
                      </a:r>
                      <a:r>
                        <a:rPr lang="en-US" sz="1200" b="1" dirty="0">
                          <a:solidFill>
                            <a:srgbClr val="000000"/>
                          </a:solidFill>
                          <a:latin typeface="Consolas" panose="020B0609020204030204" pitchFamily="49" charset="0"/>
                        </a:rPr>
                        <a:t> 1.</a:t>
                      </a:r>
                    </a:p>
                    <a:p>
                      <a:pPr algn="l"/>
                      <a:r>
                        <a:rPr lang="en-US" sz="1200" b="1" dirty="0">
                          <a:solidFill>
                            <a:srgbClr val="008000"/>
                          </a:solidFill>
                          <a:latin typeface="Consolas" panose="020B0609020204030204" pitchFamily="49" charset="0"/>
                        </a:rPr>
                        <a:t>force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describes</a:t>
                      </a:r>
                      <a:r>
                        <a:rPr lang="en-US" sz="1200" b="1" dirty="0">
                          <a:solidFill>
                            <a:srgbClr val="000000"/>
                          </a:solidFill>
                          <a:latin typeface="Consolas" panose="020B0609020204030204" pitchFamily="49" charset="0"/>
                        </a:rPr>
                        <a:t> </a:t>
                      </a:r>
                      <a:r>
                        <a:rPr lang="en-US" sz="1200" b="1" dirty="0" err="1">
                          <a:solidFill>
                            <a:srgbClr val="000080"/>
                          </a:solidFill>
                          <a:latin typeface="Consolas" panose="020B0609020204030204" pitchFamily="49" charset="0"/>
                        </a:rPr>
                        <a:t>PhysicalObject</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with</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values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type</a:t>
                      </a:r>
                      <a:r>
                        <a:rPr lang="en-US" sz="1200" b="1" dirty="0">
                          <a:solidFill>
                            <a:srgbClr val="000000"/>
                          </a:solidFill>
                          <a:latin typeface="Consolas" panose="020B0609020204030204" pitchFamily="49" charset="0"/>
                        </a:rPr>
                        <a:t> </a:t>
                      </a:r>
                      <a:r>
                        <a:rPr lang="en-US" sz="1200" b="1" dirty="0">
                          <a:solidFill>
                            <a:srgbClr val="000080"/>
                          </a:solidFill>
                          <a:latin typeface="Consolas" panose="020B0609020204030204" pitchFamily="49" charset="0"/>
                        </a:rPr>
                        <a:t>Force</a:t>
                      </a:r>
                      <a:r>
                        <a:rPr lang="en-US" sz="1200" b="1" dirty="0">
                          <a:solidFill>
                            <a:srgbClr val="000000"/>
                          </a:solidFill>
                          <a:latin typeface="Consolas" panose="020B0609020204030204" pitchFamily="49" charset="0"/>
                        </a:rPr>
                        <a:t>.</a:t>
                      </a:r>
                    </a:p>
                    <a:p>
                      <a:pPr algn="l"/>
                      <a:endParaRPr lang="en-US" sz="1200" b="1" dirty="0">
                        <a:solidFill>
                          <a:srgbClr val="000000"/>
                        </a:solidFill>
                        <a:latin typeface="Consolas" panose="020B0609020204030204" pitchFamily="49" charset="0"/>
                      </a:endParaRPr>
                    </a:p>
                    <a:p>
                      <a:pPr algn="l"/>
                      <a:r>
                        <a:rPr lang="en-US" sz="1200" b="1" dirty="0">
                          <a:solidFill>
                            <a:srgbClr val="000000"/>
                          </a:solidFill>
                          <a:latin typeface="Consolas" panose="020B0609020204030204" pitchFamily="49" charset="0"/>
                        </a:rPr>
                        <a:t>Or</a:t>
                      </a:r>
                    </a:p>
                    <a:p>
                      <a:pPr algn="l"/>
                      <a:endParaRPr lang="en-US" sz="1200" b="1" dirty="0">
                        <a:solidFill>
                          <a:srgbClr val="000000"/>
                        </a:solidFill>
                        <a:latin typeface="Consolas" panose="020B0609020204030204" pitchFamily="49" charset="0"/>
                      </a:endParaRPr>
                    </a:p>
                    <a:p>
                      <a:pPr algn="l"/>
                      <a:r>
                        <a:rPr lang="en-US" sz="1200" b="1" dirty="0">
                          <a:solidFill>
                            <a:srgbClr val="800080"/>
                          </a:solidFill>
                          <a:latin typeface="Consolas" panose="020B0609020204030204" pitchFamily="49" charset="0"/>
                        </a:rPr>
                        <a:t>Rule</a:t>
                      </a:r>
                      <a:r>
                        <a:rPr lang="en-US" sz="1200" dirty="0">
                          <a:solidFill>
                            <a:srgbClr val="000000"/>
                          </a:solidFill>
                          <a:latin typeface="Consolas" panose="020B0609020204030204" pitchFamily="49" charset="0"/>
                        </a:rPr>
                        <a:t> </a:t>
                      </a:r>
                      <a:r>
                        <a:rPr lang="en-US" sz="1200" b="1" dirty="0">
                          <a:solidFill>
                            <a:srgbClr val="0000FF"/>
                          </a:solidFill>
                          <a:latin typeface="Consolas" panose="020B0609020204030204" pitchFamily="49" charset="0"/>
                        </a:rPr>
                        <a:t>newtons2ndLaw</a:t>
                      </a:r>
                      <a:r>
                        <a:rPr lang="en-US" sz="1200" b="1" dirty="0">
                          <a:solidFill>
                            <a:srgbClr val="000000"/>
                          </a:solidFill>
                          <a:latin typeface="Consolas" panose="020B0609020204030204" pitchFamily="49" charset="0"/>
                        </a:rPr>
                        <a:t>:</a:t>
                      </a:r>
                    </a:p>
                    <a:p>
                      <a:pPr algn="l"/>
                      <a:r>
                        <a:rPr lang="en-US" sz="1200"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if</a:t>
                      </a:r>
                      <a:r>
                        <a:rPr lang="en-US" sz="1200" dirty="0">
                          <a:solidFill>
                            <a:srgbClr val="000000"/>
                          </a:solidFill>
                          <a:latin typeface="Consolas" panose="020B0609020204030204" pitchFamily="49" charset="0"/>
                        </a:rPr>
                        <a:t> </a:t>
                      </a:r>
                      <a:r>
                        <a:rPr lang="en-US" sz="1200" b="1" dirty="0">
                          <a:solidFill>
                            <a:srgbClr val="FF00FF"/>
                          </a:solidFill>
                          <a:latin typeface="Consolas" panose="020B0609020204030204" pitchFamily="49" charset="0"/>
                        </a:rPr>
                        <a:t>o</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is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a:t>
                      </a:r>
                      <a:r>
                        <a:rPr lang="en-US" sz="1200" b="1" dirty="0">
                          <a:solidFill>
                            <a:srgbClr val="000000"/>
                          </a:solidFill>
                          <a:latin typeface="Consolas" panose="020B0609020204030204" pitchFamily="49" charset="0"/>
                        </a:rPr>
                        <a:t> </a:t>
                      </a:r>
                      <a:r>
                        <a:rPr lang="en-US" sz="1200" b="1" dirty="0" err="1">
                          <a:solidFill>
                            <a:srgbClr val="000080"/>
                          </a:solidFill>
                          <a:latin typeface="Consolas" panose="020B0609020204030204" pitchFamily="49" charset="0"/>
                        </a:rPr>
                        <a:t>PhysicalObject</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and</a:t>
                      </a:r>
                      <a:r>
                        <a:rPr lang="en-US" sz="1200" b="1" dirty="0">
                          <a:solidFill>
                            <a:srgbClr val="000000"/>
                          </a:solidFill>
                          <a:latin typeface="Consolas" panose="020B0609020204030204" pitchFamily="49" charset="0"/>
                        </a:rPr>
                        <a:t> </a:t>
                      </a:r>
                      <a:r>
                        <a:rPr lang="en-US" sz="1200" b="1" dirty="0">
                          <a:solidFill>
                            <a:srgbClr val="FF00FF"/>
                          </a:solidFill>
                          <a:latin typeface="Consolas" panose="020B0609020204030204" pitchFamily="49" charset="0"/>
                        </a:rPr>
                        <a:t>p</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is</a:t>
                      </a:r>
                      <a:r>
                        <a:rPr lang="en-US" sz="1200" b="1" dirty="0">
                          <a:solidFill>
                            <a:srgbClr val="000000"/>
                          </a:solidFill>
                          <a:latin typeface="Consolas" panose="020B0609020204030204" pitchFamily="49" charset="0"/>
                        </a:rPr>
                        <a:t> </a:t>
                      </a:r>
                      <a:r>
                        <a:rPr lang="en-US" sz="1200" b="1" dirty="0">
                          <a:solidFill>
                            <a:srgbClr val="008000"/>
                          </a:solidFill>
                          <a:latin typeface="Consolas" panose="020B0609020204030204" pitchFamily="49" charset="0"/>
                        </a:rPr>
                        <a:t>momentum</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a:solidFill>
                            <a:srgbClr val="FF00FF"/>
                          </a:solidFill>
                          <a:latin typeface="Consolas" panose="020B0609020204030204" pitchFamily="49" charset="0"/>
                        </a:rPr>
                        <a:t>o</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and</a:t>
                      </a:r>
                    </a:p>
                    <a:p>
                      <a:pPr algn="l"/>
                      <a:r>
                        <a:rPr lang="en-US" sz="1200" dirty="0">
                          <a:solidFill>
                            <a:srgbClr val="000000"/>
                          </a:solidFill>
                          <a:latin typeface="Consolas" panose="020B0609020204030204" pitchFamily="49" charset="0"/>
                        </a:rPr>
                        <a:t>    [</a:t>
                      </a:r>
                      <a:r>
                        <a:rPr lang="en-US" sz="1200" b="1" dirty="0" err="1">
                          <a:solidFill>
                            <a:srgbClr val="FF00FF"/>
                          </a:solidFill>
                          <a:latin typeface="Consolas" panose="020B0609020204030204" pitchFamily="49" charset="0"/>
                        </a:rPr>
                        <a:t>fv</a:t>
                      </a:r>
                      <a:r>
                        <a:rPr lang="en-US" sz="1200" b="1" dirty="0">
                          <a:solidFill>
                            <a:srgbClr val="000000"/>
                          </a:solidFill>
                          <a:latin typeface="Consolas" panose="020B0609020204030204" pitchFamily="49" charset="0"/>
                        </a:rPr>
                        <a:t>, </a:t>
                      </a:r>
                      <a:r>
                        <a:rPr lang="en-US" sz="1200" b="1" dirty="0" err="1">
                          <a:solidFill>
                            <a:srgbClr val="FF00FF"/>
                          </a:solidFill>
                          <a:latin typeface="Consolas" panose="020B0609020204030204" pitchFamily="49" charset="0"/>
                        </a:rPr>
                        <a:t>fu</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is</a:t>
                      </a:r>
                      <a:r>
                        <a:rPr lang="en-US" sz="1200" b="1" dirty="0">
                          <a:solidFill>
                            <a:srgbClr val="000000"/>
                          </a:solidFill>
                          <a:latin typeface="Consolas" panose="020B0609020204030204" pitchFamily="49" charset="0"/>
                        </a:rPr>
                        <a:t> </a:t>
                      </a:r>
                      <a:r>
                        <a:rPr lang="en-US" sz="1200" b="1" dirty="0">
                          <a:solidFill>
                            <a:srgbClr val="801480"/>
                          </a:solidFill>
                          <a:latin typeface="Consolas" panose="020B0609020204030204" pitchFamily="49" charset="0"/>
                        </a:rPr>
                        <a:t>derivative</a:t>
                      </a:r>
                      <a:r>
                        <a:rPr lang="en-US" sz="1200" b="1" dirty="0">
                          <a:solidFill>
                            <a:srgbClr val="000000"/>
                          </a:solidFill>
                          <a:latin typeface="Consolas" panose="020B0609020204030204" pitchFamily="49" charset="0"/>
                        </a:rPr>
                        <a:t>(</a:t>
                      </a:r>
                      <a:r>
                        <a:rPr lang="en-US" sz="1200" b="1" dirty="0">
                          <a:solidFill>
                            <a:srgbClr val="FF00FF"/>
                          </a:solidFill>
                          <a:latin typeface="Consolas" panose="020B0609020204030204" pitchFamily="49" charset="0"/>
                        </a:rPr>
                        <a:t>p</a:t>
                      </a:r>
                      <a:r>
                        <a:rPr lang="en-US" sz="1200" b="1" dirty="0">
                          <a:solidFill>
                            <a:srgbClr val="000000"/>
                          </a:solidFill>
                          <a:latin typeface="Consolas" panose="020B0609020204030204" pitchFamily="49" charset="0"/>
                        </a:rPr>
                        <a:t>, </a:t>
                      </a:r>
                      <a:r>
                        <a:rPr lang="en-US" sz="1200" b="1" dirty="0">
                          <a:solidFill>
                            <a:srgbClr val="008000"/>
                          </a:solidFill>
                          <a:latin typeface="Consolas" panose="020B0609020204030204" pitchFamily="49" charset="0"/>
                        </a:rPr>
                        <a:t>^time</a:t>
                      </a:r>
                      <a:r>
                        <a:rPr lang="en-US" sz="1200" b="1" dirty="0">
                          <a:solidFill>
                            <a:srgbClr val="000000"/>
                          </a:solidFill>
                          <a:latin typeface="Consolas" panose="020B0609020204030204" pitchFamily="49" charset="0"/>
                        </a:rPr>
                        <a:t>, 1)</a:t>
                      </a:r>
                      <a:r>
                        <a:rPr lang="en-US" sz="1200" b="1" dirty="0">
                          <a:solidFill>
                            <a:srgbClr val="000000"/>
                          </a:solidFill>
                          <a:highlight>
                            <a:srgbClr val="E6F0FF"/>
                          </a:highlight>
                          <a:latin typeface="Consolas" panose="020B0609020204030204" pitchFamily="49" charset="0"/>
                        </a:rPr>
                        <a:t> </a:t>
                      </a:r>
                    </a:p>
                    <a:p>
                      <a:pPr algn="l"/>
                      <a:r>
                        <a:rPr lang="en-US" sz="1200" b="1" dirty="0">
                          <a:solidFill>
                            <a:srgbClr val="800080"/>
                          </a:solidFill>
                          <a:latin typeface="Consolas" panose="020B0609020204030204" pitchFamily="49" charset="0"/>
                        </a:rPr>
                        <a:t>  then</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there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exists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a:t>
                      </a:r>
                      <a:r>
                        <a:rPr lang="en-US" sz="1200" dirty="0">
                          <a:solidFill>
                            <a:srgbClr val="000000"/>
                          </a:solidFill>
                          <a:latin typeface="Consolas" panose="020B0609020204030204" pitchFamily="49" charset="0"/>
                        </a:rPr>
                        <a:t> </a:t>
                      </a:r>
                      <a:r>
                        <a:rPr lang="en-US" sz="1200" b="1" dirty="0">
                          <a:solidFill>
                            <a:srgbClr val="000080"/>
                          </a:solidFill>
                          <a:latin typeface="Consolas" panose="020B0609020204030204" pitchFamily="49" charset="0"/>
                        </a:rPr>
                        <a:t>Force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with</a:t>
                      </a:r>
                      <a:r>
                        <a:rPr lang="en-US" sz="1200" b="1" dirty="0">
                          <a:solidFill>
                            <a:srgbClr val="000000"/>
                          </a:solidFill>
                          <a:latin typeface="Consolas" panose="020B0609020204030204" pitchFamily="49" charset="0"/>
                        </a:rPr>
                        <a:t> </a:t>
                      </a:r>
                      <a:r>
                        <a:rPr lang="en-US" sz="1200" b="1" dirty="0">
                          <a:solidFill>
                            <a:srgbClr val="008000"/>
                          </a:solidFill>
                          <a:latin typeface="Consolas" panose="020B0609020204030204" pitchFamily="49" charset="0"/>
                        </a:rPr>
                        <a:t>^value</a:t>
                      </a:r>
                      <a:r>
                        <a:rPr lang="en-US" sz="1200" b="1" dirty="0">
                          <a:solidFill>
                            <a:srgbClr val="000000"/>
                          </a:solidFill>
                          <a:latin typeface="Consolas" panose="020B0609020204030204" pitchFamily="49" charset="0"/>
                        </a:rPr>
                        <a:t> </a:t>
                      </a:r>
                      <a:r>
                        <a:rPr lang="en-US" sz="1200" b="1" dirty="0" err="1">
                          <a:solidFill>
                            <a:srgbClr val="FF00FF"/>
                          </a:solidFill>
                          <a:latin typeface="Consolas" panose="020B0609020204030204" pitchFamily="49" charset="0"/>
                        </a:rPr>
                        <a:t>fv</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with</a:t>
                      </a:r>
                      <a:r>
                        <a:rPr lang="en-US" sz="1200" b="1" dirty="0">
                          <a:solidFill>
                            <a:srgbClr val="000000"/>
                          </a:solidFill>
                          <a:latin typeface="Consolas" panose="020B0609020204030204" pitchFamily="49" charset="0"/>
                        </a:rPr>
                        <a:t> </a:t>
                      </a:r>
                      <a:r>
                        <a:rPr lang="en-US" sz="1200" b="1" dirty="0">
                          <a:solidFill>
                            <a:srgbClr val="008000"/>
                          </a:solidFill>
                          <a:latin typeface="Consolas" panose="020B0609020204030204" pitchFamily="49" charset="0"/>
                        </a:rPr>
                        <a:t>unit</a:t>
                      </a:r>
                      <a:r>
                        <a:rPr lang="en-US" sz="1200" b="1" dirty="0">
                          <a:solidFill>
                            <a:srgbClr val="000000"/>
                          </a:solidFill>
                          <a:latin typeface="Consolas" panose="020B0609020204030204" pitchFamily="49" charset="0"/>
                        </a:rPr>
                        <a:t> </a:t>
                      </a:r>
                      <a:r>
                        <a:rPr lang="en-US" sz="1200" b="1" dirty="0" err="1">
                          <a:solidFill>
                            <a:srgbClr val="FF00FF"/>
                          </a:solidFill>
                          <a:latin typeface="Consolas" panose="020B0609020204030204" pitchFamily="49" charset="0"/>
                        </a:rPr>
                        <a:t>fu</a:t>
                      </a:r>
                      <a:r>
                        <a:rPr lang="en-US" sz="1200" b="1" dirty="0">
                          <a:solidFill>
                            <a:srgbClr val="000000"/>
                          </a:solidFill>
                          <a:latin typeface="Consolas" panose="020B0609020204030204" pitchFamily="49" charset="0"/>
                        </a:rPr>
                        <a:t>)</a:t>
                      </a:r>
                    </a:p>
                    <a:p>
                      <a:pPr algn="l"/>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and </a:t>
                      </a:r>
                      <a:r>
                        <a:rPr lang="en-US" sz="1200" b="1" dirty="0">
                          <a:solidFill>
                            <a:srgbClr val="008000"/>
                          </a:solidFill>
                          <a:latin typeface="Consolas" panose="020B0609020204030204" pitchFamily="49" charset="0"/>
                        </a:rPr>
                        <a:t>force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a:solidFill>
                            <a:srgbClr val="FF00FF"/>
                          </a:solidFill>
                          <a:latin typeface="Consolas" panose="020B0609020204030204" pitchFamily="49" charset="0"/>
                        </a:rPr>
                        <a:t>o</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is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the</a:t>
                      </a:r>
                      <a:r>
                        <a:rPr lang="en-US" sz="1200" b="1" dirty="0">
                          <a:solidFill>
                            <a:srgbClr val="000000"/>
                          </a:solidFill>
                          <a:latin typeface="Consolas" panose="020B0609020204030204" pitchFamily="49" charset="0"/>
                        </a:rPr>
                        <a:t> </a:t>
                      </a:r>
                      <a:r>
                        <a:rPr lang="en-US" sz="1200" b="1" dirty="0">
                          <a:solidFill>
                            <a:srgbClr val="000080"/>
                          </a:solidFill>
                          <a:latin typeface="Consolas" panose="020B0609020204030204" pitchFamily="49" charset="0"/>
                        </a:rPr>
                        <a:t>Force</a:t>
                      </a:r>
                      <a:r>
                        <a:rPr lang="en-US" sz="1200" b="1" dirty="0">
                          <a:solidFill>
                            <a:srgbClr val="000000"/>
                          </a:solidFill>
                          <a:latin typeface="Consolas" panose="020B0609020204030204" pitchFamily="49" charset="0"/>
                        </a:rPr>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7473580"/>
                  </a:ext>
                </a:extLst>
              </a:tr>
            </a:tbl>
          </a:graphicData>
        </a:graphic>
      </p:graphicFrame>
      <p:pic>
        <p:nvPicPr>
          <p:cNvPr id="9" name="Picture 8">
            <a:extLst>
              <a:ext uri="{FF2B5EF4-FFF2-40B4-BE49-F238E27FC236}">
                <a16:creationId xmlns:a16="http://schemas.microsoft.com/office/drawing/2014/main" id="{C5029E73-97DB-4891-B7CD-3A2267F43089}"/>
              </a:ext>
            </a:extLst>
          </p:cNvPr>
          <p:cNvPicPr>
            <a:picLocks noChangeAspect="1"/>
          </p:cNvPicPr>
          <p:nvPr/>
        </p:nvPicPr>
        <p:blipFill>
          <a:blip r:embed="rId3"/>
          <a:stretch>
            <a:fillRect/>
          </a:stretch>
        </p:blipFill>
        <p:spPr>
          <a:xfrm>
            <a:off x="809625" y="1757934"/>
            <a:ext cx="5448300" cy="1066800"/>
          </a:xfrm>
          <a:prstGeom prst="rect">
            <a:avLst/>
          </a:prstGeom>
        </p:spPr>
      </p:pic>
      <p:sp>
        <p:nvSpPr>
          <p:cNvPr id="11" name="TextBox 10">
            <a:extLst>
              <a:ext uri="{FF2B5EF4-FFF2-40B4-BE49-F238E27FC236}">
                <a16:creationId xmlns:a16="http://schemas.microsoft.com/office/drawing/2014/main" id="{DDFC8090-BD32-43B6-BA8B-92F07F82E250}"/>
              </a:ext>
            </a:extLst>
          </p:cNvPr>
          <p:cNvSpPr txBox="1"/>
          <p:nvPr/>
        </p:nvSpPr>
        <p:spPr>
          <a:xfrm>
            <a:off x="866775" y="2711971"/>
            <a:ext cx="2463816" cy="184666"/>
          </a:xfrm>
          <a:prstGeom prst="rect">
            <a:avLst/>
          </a:prstGeom>
          <a:noFill/>
        </p:spPr>
        <p:txBody>
          <a:bodyPr wrap="none" lIns="0" tIns="0" rIns="0" bIns="0" rtlCol="0">
            <a:spAutoFit/>
          </a:bodyPr>
          <a:lstStyle/>
          <a:p>
            <a:r>
              <a:rPr lang="en-US" sz="1200" dirty="0">
                <a:solidFill>
                  <a:schemeClr val="accent2"/>
                </a:solidFill>
                <a:latin typeface="Times New Roman" panose="02020603050405020304" pitchFamily="18" charset="0"/>
                <a:cs typeface="Times New Roman" panose="02020603050405020304" pitchFamily="18" charset="0"/>
                <a:hlinkClick r:id="rId4"/>
              </a:rPr>
              <a:t>(http://</a:t>
            </a:r>
            <a:r>
              <a:rPr lang="en-US" sz="1200" dirty="0">
                <a:solidFill>
                  <a:srgbClr val="000000"/>
                </a:solidFill>
                <a:latin typeface="Times New Roman" panose="02020603050405020304" pitchFamily="18" charset="0"/>
                <a:cs typeface="Times New Roman" panose="02020603050405020304" pitchFamily="18" charset="0"/>
                <a:hlinkClick r:id="rId4"/>
              </a:rPr>
              <a:t>sweetontology</a:t>
            </a:r>
            <a:r>
              <a:rPr lang="en-US" sz="1200" dirty="0">
                <a:solidFill>
                  <a:schemeClr val="accent2"/>
                </a:solidFill>
                <a:latin typeface="Times New Roman" panose="02020603050405020304" pitchFamily="18" charset="0"/>
                <a:cs typeface="Times New Roman" panose="02020603050405020304" pitchFamily="18" charset="0"/>
                <a:hlinkClick r:id="rId4"/>
              </a:rPr>
              <a:t>.net/matrEnergy</a:t>
            </a:r>
            <a:r>
              <a:rPr lang="en-US" sz="1200" dirty="0">
                <a:solidFill>
                  <a:schemeClr val="accent2"/>
                </a:solidFill>
                <a:latin typeface="Times New Roman" panose="02020603050405020304" pitchFamily="18" charset="0"/>
                <a:cs typeface="Times New Roman" panose="02020603050405020304" pitchFamily="18" charset="0"/>
              </a:rPr>
              <a:t> )</a:t>
            </a:r>
          </a:p>
        </p:txBody>
      </p:sp>
      <p:sp>
        <p:nvSpPr>
          <p:cNvPr id="12" name="TextBox 11">
            <a:extLst>
              <a:ext uri="{FF2B5EF4-FFF2-40B4-BE49-F238E27FC236}">
                <a16:creationId xmlns:a16="http://schemas.microsoft.com/office/drawing/2014/main" id="{0DCE3A9A-494D-474E-9F53-CEF6870DE7CC}"/>
              </a:ext>
            </a:extLst>
          </p:cNvPr>
          <p:cNvSpPr txBox="1"/>
          <p:nvPr/>
        </p:nvSpPr>
        <p:spPr>
          <a:xfrm>
            <a:off x="6477000" y="6259636"/>
            <a:ext cx="4823436" cy="215444"/>
          </a:xfrm>
          <a:prstGeom prst="rect">
            <a:avLst/>
          </a:prstGeom>
          <a:noFill/>
        </p:spPr>
        <p:txBody>
          <a:bodyPr wrap="none" lIns="0" tIns="0" rIns="0" bIns="0" rtlCol="0">
            <a:spAutoFit/>
          </a:bodyPr>
          <a:lstStyle/>
          <a:p>
            <a:r>
              <a:rPr lang="en-US" sz="1400" baseline="30000" dirty="0">
                <a:solidFill>
                  <a:schemeClr val="accent2"/>
                </a:solidFill>
              </a:rPr>
              <a:t>*</a:t>
            </a:r>
            <a:r>
              <a:rPr lang="en-US" sz="1400" dirty="0">
                <a:solidFill>
                  <a:schemeClr val="accent2"/>
                </a:solidFill>
              </a:rPr>
              <a:t>See </a:t>
            </a:r>
            <a:r>
              <a:rPr lang="en-US" sz="1400" dirty="0">
                <a:solidFill>
                  <a:schemeClr val="accent2"/>
                </a:solidFill>
                <a:hlinkClick r:id="rId5"/>
              </a:rPr>
              <a:t>http://sadl.sourceforge.net</a:t>
            </a:r>
            <a:r>
              <a:rPr lang="en-US" sz="1400" dirty="0">
                <a:solidFill>
                  <a:schemeClr val="accent2"/>
                </a:solidFill>
              </a:rPr>
              <a:t>, </a:t>
            </a:r>
            <a:r>
              <a:rPr lang="en-US" sz="1400" dirty="0">
                <a:solidFill>
                  <a:schemeClr val="accent2"/>
                </a:solidFill>
                <a:hlinkClick r:id="rId6"/>
              </a:rPr>
              <a:t>http://github.com/crapo/sadlos2</a:t>
            </a:r>
            <a:r>
              <a:rPr lang="en-US" sz="1400" dirty="0">
                <a:solidFill>
                  <a:schemeClr val="accent2"/>
                </a:solidFill>
              </a:rPr>
              <a:t>  </a:t>
            </a:r>
          </a:p>
        </p:txBody>
      </p:sp>
    </p:spTree>
    <p:extLst>
      <p:ext uri="{BB962C8B-B14F-4D97-AF65-F5344CB8AC3E}">
        <p14:creationId xmlns:p14="http://schemas.microsoft.com/office/powerpoint/2010/main" val="14270792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8FA1DDC-5CBC-4EB6-89AC-5B7BDBB5F768}"/>
              </a:ext>
            </a:extLst>
          </p:cNvPr>
          <p:cNvPicPr>
            <a:picLocks noChangeAspect="1"/>
          </p:cNvPicPr>
          <p:nvPr/>
        </p:nvPicPr>
        <p:blipFill>
          <a:blip r:embed="rId2"/>
          <a:stretch>
            <a:fillRect/>
          </a:stretch>
        </p:blipFill>
        <p:spPr>
          <a:xfrm>
            <a:off x="6218717" y="0"/>
            <a:ext cx="4250365" cy="6858000"/>
          </a:xfrm>
          <a:prstGeom prst="rect">
            <a:avLst/>
          </a:prstGeom>
        </p:spPr>
      </p:pic>
      <p:pic>
        <p:nvPicPr>
          <p:cNvPr id="9" name="Picture 8">
            <a:extLst>
              <a:ext uri="{FF2B5EF4-FFF2-40B4-BE49-F238E27FC236}">
                <a16:creationId xmlns:a16="http://schemas.microsoft.com/office/drawing/2014/main" id="{D0AAAA70-BC05-4713-B5CE-BBD3B065E436}"/>
              </a:ext>
            </a:extLst>
          </p:cNvPr>
          <p:cNvPicPr>
            <a:picLocks noChangeAspect="1"/>
          </p:cNvPicPr>
          <p:nvPr/>
        </p:nvPicPr>
        <p:blipFill>
          <a:blip r:embed="rId3"/>
          <a:stretch>
            <a:fillRect/>
          </a:stretch>
        </p:blipFill>
        <p:spPr>
          <a:xfrm>
            <a:off x="1654175" y="0"/>
            <a:ext cx="3779070" cy="6858000"/>
          </a:xfrm>
          <a:prstGeom prst="rect">
            <a:avLst/>
          </a:prstGeom>
        </p:spPr>
      </p:pic>
      <p:sp>
        <p:nvSpPr>
          <p:cNvPr id="8" name="Rectangle 7">
            <a:extLst>
              <a:ext uri="{FF2B5EF4-FFF2-40B4-BE49-F238E27FC236}">
                <a16:creationId xmlns:a16="http://schemas.microsoft.com/office/drawing/2014/main" id="{0FE2101E-5E60-4CD4-81C9-E02BD1C2179C}"/>
              </a:ext>
            </a:extLst>
          </p:cNvPr>
          <p:cNvSpPr/>
          <p:nvPr/>
        </p:nvSpPr>
        <p:spPr>
          <a:xfrm>
            <a:off x="1044575" y="0"/>
            <a:ext cx="11147425" cy="6858000"/>
          </a:xfrm>
          <a:prstGeom prst="rect">
            <a:avLst/>
          </a:prstGeom>
          <a:solidFill>
            <a:schemeClr val="bg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C472AD-AE0D-4248-A9FB-867176C955C1}"/>
              </a:ext>
            </a:extLst>
          </p:cNvPr>
          <p:cNvSpPr>
            <a:spLocks noGrp="1"/>
          </p:cNvSpPr>
          <p:nvPr>
            <p:ph type="title"/>
          </p:nvPr>
        </p:nvSpPr>
        <p:spPr>
          <a:xfrm>
            <a:off x="1627188" y="219456"/>
            <a:ext cx="9345612" cy="914400"/>
          </a:xfrm>
        </p:spPr>
        <p:txBody>
          <a:bodyPr/>
          <a:lstStyle/>
          <a:p>
            <a:r>
              <a:rPr lang="en-US" b="1" dirty="0"/>
              <a:t>Scientific Model Extraction from Code</a:t>
            </a:r>
          </a:p>
        </p:txBody>
      </p:sp>
      <p:sp>
        <p:nvSpPr>
          <p:cNvPr id="3" name="Slide Number Placeholder 2">
            <a:extLst>
              <a:ext uri="{FF2B5EF4-FFF2-40B4-BE49-F238E27FC236}">
                <a16:creationId xmlns:a16="http://schemas.microsoft.com/office/drawing/2014/main" id="{8CB02D6E-06CF-4F19-9351-858085FC6F80}"/>
              </a:ext>
            </a:extLst>
          </p:cNvPr>
          <p:cNvSpPr>
            <a:spLocks noGrp="1"/>
          </p:cNvSpPr>
          <p:nvPr>
            <p:ph type="sldNum" sz="quarter" idx="12"/>
          </p:nvPr>
        </p:nvSpPr>
        <p:spPr/>
        <p:txBody>
          <a:bodyPr/>
          <a:lstStyle/>
          <a:p>
            <a:fld id="{00E6A5BD-C011-4A45-AA3A-201790FB7F2B}" type="slidenum">
              <a:rPr lang="en-CA" smtClean="0"/>
              <a:t>6</a:t>
            </a:fld>
            <a:endParaRPr lang="en-CA"/>
          </a:p>
        </p:txBody>
      </p:sp>
    </p:spTree>
    <p:extLst>
      <p:ext uri="{BB962C8B-B14F-4D97-AF65-F5344CB8AC3E}">
        <p14:creationId xmlns:p14="http://schemas.microsoft.com/office/powerpoint/2010/main" val="26416499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08C8652-77AB-459F-A883-3935986E3A7F}"/>
              </a:ext>
            </a:extLst>
          </p:cNvPr>
          <p:cNvPicPr>
            <a:picLocks noChangeAspect="1"/>
          </p:cNvPicPr>
          <p:nvPr/>
        </p:nvPicPr>
        <p:blipFill>
          <a:blip r:embed="rId2"/>
          <a:stretch>
            <a:fillRect/>
          </a:stretch>
        </p:blipFill>
        <p:spPr>
          <a:xfrm>
            <a:off x="4267200" y="1685496"/>
            <a:ext cx="7924801" cy="3839004"/>
          </a:xfrm>
          <a:prstGeom prst="rect">
            <a:avLst/>
          </a:prstGeom>
        </p:spPr>
      </p:pic>
      <p:sp>
        <p:nvSpPr>
          <p:cNvPr id="2" name="Title 1">
            <a:extLst>
              <a:ext uri="{FF2B5EF4-FFF2-40B4-BE49-F238E27FC236}">
                <a16:creationId xmlns:a16="http://schemas.microsoft.com/office/drawing/2014/main" id="{26EE935C-5038-4542-AAB2-2F97F83204FF}"/>
              </a:ext>
            </a:extLst>
          </p:cNvPr>
          <p:cNvSpPr>
            <a:spLocks noGrp="1"/>
          </p:cNvSpPr>
          <p:nvPr>
            <p:ph type="title"/>
          </p:nvPr>
        </p:nvSpPr>
        <p:spPr/>
        <p:txBody>
          <a:bodyPr/>
          <a:lstStyle/>
          <a:p>
            <a:r>
              <a:rPr lang="en-US" dirty="0"/>
              <a:t>An Ontological View of Extraction from Code</a:t>
            </a:r>
          </a:p>
        </p:txBody>
      </p:sp>
      <p:sp>
        <p:nvSpPr>
          <p:cNvPr id="3" name="Slide Number Placeholder 2">
            <a:extLst>
              <a:ext uri="{FF2B5EF4-FFF2-40B4-BE49-F238E27FC236}">
                <a16:creationId xmlns:a16="http://schemas.microsoft.com/office/drawing/2014/main" id="{14B82C0E-CF0D-409E-BB94-260978BF229D}"/>
              </a:ext>
            </a:extLst>
          </p:cNvPr>
          <p:cNvSpPr>
            <a:spLocks noGrp="1"/>
          </p:cNvSpPr>
          <p:nvPr>
            <p:ph type="sldNum" sz="quarter" idx="12"/>
          </p:nvPr>
        </p:nvSpPr>
        <p:spPr/>
        <p:txBody>
          <a:bodyPr/>
          <a:lstStyle/>
          <a:p>
            <a:fld id="{00E6A5BD-C011-4A45-AA3A-201790FB7F2B}" type="slidenum">
              <a:rPr lang="en-CA" smtClean="0"/>
              <a:t>7</a:t>
            </a:fld>
            <a:endParaRPr lang="en-CA"/>
          </a:p>
        </p:txBody>
      </p:sp>
      <p:sp>
        <p:nvSpPr>
          <p:cNvPr id="4" name="Rectangle 3">
            <a:extLst>
              <a:ext uri="{FF2B5EF4-FFF2-40B4-BE49-F238E27FC236}">
                <a16:creationId xmlns:a16="http://schemas.microsoft.com/office/drawing/2014/main" id="{161B0208-93C1-4E18-A92D-D95477712FA5}"/>
              </a:ext>
            </a:extLst>
          </p:cNvPr>
          <p:cNvSpPr/>
          <p:nvPr/>
        </p:nvSpPr>
        <p:spPr>
          <a:xfrm>
            <a:off x="438150" y="1212652"/>
            <a:ext cx="5486400" cy="5078313"/>
          </a:xfrm>
          <a:prstGeom prst="rect">
            <a:avLst/>
          </a:prstGeom>
        </p:spPr>
        <p:txBody>
          <a:bodyPr wrap="square">
            <a:spAutoFit/>
          </a:bodyPr>
          <a:lstStyle/>
          <a:p>
            <a:r>
              <a:rPr lang="en-US" sz="1200" b="1" dirty="0">
                <a:solidFill>
                  <a:srgbClr val="000080"/>
                </a:solidFill>
                <a:latin typeface="Consolas" panose="020B0609020204030204" pitchFamily="49" charset="0"/>
              </a:rPr>
              <a:t>Software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is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class</a:t>
            </a:r>
            <a:r>
              <a:rPr lang="en-US" sz="1200" b="1" dirty="0">
                <a:solidFill>
                  <a:srgbClr val="000000"/>
                </a:solidFill>
                <a:latin typeface="Consolas" panose="020B0609020204030204" pitchFamily="49" charset="0"/>
              </a:rPr>
              <a:t>.</a:t>
            </a:r>
          </a:p>
          <a:p>
            <a:r>
              <a:rPr lang="en-US" sz="1200" b="1" dirty="0">
                <a:solidFill>
                  <a:srgbClr val="008000"/>
                </a:solidFill>
                <a:latin typeface="Consolas" panose="020B0609020204030204" pitchFamily="49" charset="0"/>
              </a:rPr>
              <a:t>uses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describes</a:t>
            </a:r>
            <a:r>
              <a:rPr lang="en-US" sz="1200" b="1" dirty="0">
                <a:solidFill>
                  <a:srgbClr val="000000"/>
                </a:solidFill>
                <a:latin typeface="Consolas" panose="020B0609020204030204" pitchFamily="49" charset="0"/>
              </a:rPr>
              <a:t> </a:t>
            </a:r>
            <a:r>
              <a:rPr lang="en-US" sz="1200" b="1" dirty="0">
                <a:solidFill>
                  <a:srgbClr val="000080"/>
                </a:solidFill>
                <a:latin typeface="Consolas" panose="020B0609020204030204" pitchFamily="49" charset="0"/>
              </a:rPr>
              <a:t>Software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with</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values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type</a:t>
            </a:r>
            <a:r>
              <a:rPr lang="en-US" sz="1200" b="1" dirty="0">
                <a:solidFill>
                  <a:srgbClr val="000000"/>
                </a:solidFill>
                <a:latin typeface="Consolas" panose="020B0609020204030204" pitchFamily="49" charset="0"/>
              </a:rPr>
              <a:t> </a:t>
            </a:r>
            <a:r>
              <a:rPr lang="en-US" sz="1200" b="1" dirty="0">
                <a:solidFill>
                  <a:srgbClr val="000080"/>
                </a:solidFill>
                <a:latin typeface="Consolas" panose="020B0609020204030204" pitchFamily="49" charset="0"/>
              </a:rPr>
              <a:t>Software</a:t>
            </a:r>
            <a:r>
              <a:rPr lang="en-US" sz="1200" b="1" dirty="0">
                <a:solidFill>
                  <a:srgbClr val="000000"/>
                </a:solidFill>
                <a:latin typeface="Consolas" panose="020B0609020204030204" pitchFamily="49" charset="0"/>
              </a:rPr>
              <a:t>.</a:t>
            </a:r>
          </a:p>
          <a:p>
            <a:r>
              <a:rPr lang="en-US" sz="1200" b="1" dirty="0">
                <a:solidFill>
                  <a:srgbClr val="008000"/>
                </a:solidFill>
                <a:latin typeface="Consolas" panose="020B0609020204030204" pitchFamily="49" charset="0"/>
              </a:rPr>
              <a:t>includes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describes</a:t>
            </a:r>
            <a:r>
              <a:rPr lang="en-US" sz="1200" b="1" dirty="0">
                <a:solidFill>
                  <a:srgbClr val="000000"/>
                </a:solidFill>
                <a:latin typeface="Consolas" panose="020B0609020204030204" pitchFamily="49" charset="0"/>
              </a:rPr>
              <a:t> </a:t>
            </a:r>
            <a:r>
              <a:rPr lang="en-US" sz="1200" b="1" dirty="0">
                <a:solidFill>
                  <a:srgbClr val="000080"/>
                </a:solidFill>
                <a:latin typeface="Consolas" panose="020B0609020204030204" pitchFamily="49" charset="0"/>
              </a:rPr>
              <a:t>Software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with</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values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type</a:t>
            </a:r>
            <a:r>
              <a:rPr lang="en-US" sz="1200" b="1" dirty="0">
                <a:solidFill>
                  <a:srgbClr val="000000"/>
                </a:solidFill>
                <a:latin typeface="Consolas" panose="020B0609020204030204" pitchFamily="49" charset="0"/>
              </a:rPr>
              <a:t> </a:t>
            </a:r>
            <a:r>
              <a:rPr lang="en-US" sz="1200" b="1" dirty="0">
                <a:solidFill>
                  <a:srgbClr val="000080"/>
                </a:solidFill>
                <a:latin typeface="Consolas" panose="020B0609020204030204" pitchFamily="49" charset="0"/>
              </a:rPr>
              <a:t>Software</a:t>
            </a:r>
            <a:r>
              <a:rPr lang="en-US" sz="1200" b="1" dirty="0">
                <a:solidFill>
                  <a:srgbClr val="000000"/>
                </a:solidFill>
                <a:latin typeface="Consolas" panose="020B0609020204030204" pitchFamily="49" charset="0"/>
              </a:rPr>
              <a:t>.</a:t>
            </a:r>
          </a:p>
          <a:p>
            <a:r>
              <a:rPr lang="en-US" sz="1200" b="1" dirty="0">
                <a:solidFill>
                  <a:srgbClr val="008000"/>
                </a:solidFill>
                <a:latin typeface="Consolas" panose="020B0609020204030204" pitchFamily="49" charset="0"/>
              </a:rPr>
              <a:t>input</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describes</a:t>
            </a:r>
            <a:r>
              <a:rPr lang="en-US" sz="1200" b="1" dirty="0">
                <a:solidFill>
                  <a:srgbClr val="000000"/>
                </a:solidFill>
                <a:latin typeface="Consolas" panose="020B0609020204030204" pitchFamily="49" charset="0"/>
              </a:rPr>
              <a:t> </a:t>
            </a:r>
            <a:r>
              <a:rPr lang="en-US" sz="1200" b="1" dirty="0">
                <a:solidFill>
                  <a:srgbClr val="000080"/>
                </a:solidFill>
                <a:latin typeface="Consolas" panose="020B0609020204030204" pitchFamily="49" charset="0"/>
              </a:rPr>
              <a:t>Software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with</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values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type</a:t>
            </a:r>
            <a:r>
              <a:rPr lang="en-US" sz="1200" b="1" dirty="0">
                <a:solidFill>
                  <a:srgbClr val="000000"/>
                </a:solidFill>
                <a:latin typeface="Consolas" panose="020B0609020204030204" pitchFamily="49" charset="0"/>
              </a:rPr>
              <a:t> </a:t>
            </a:r>
            <a:r>
              <a:rPr lang="en-US" sz="1200" b="1" dirty="0">
                <a:solidFill>
                  <a:srgbClr val="000080"/>
                </a:solidFill>
                <a:latin typeface="Consolas" panose="020B0609020204030204" pitchFamily="49" charset="0"/>
              </a:rPr>
              <a:t>Data</a:t>
            </a:r>
            <a:r>
              <a:rPr lang="en-US" sz="1200" b="1" dirty="0">
                <a:solidFill>
                  <a:srgbClr val="000000"/>
                </a:solidFill>
                <a:latin typeface="Consolas" panose="020B0609020204030204" pitchFamily="49" charset="0"/>
              </a:rPr>
              <a:t>.</a:t>
            </a:r>
          </a:p>
          <a:p>
            <a:r>
              <a:rPr lang="en-US" sz="1200" b="1" dirty="0">
                <a:solidFill>
                  <a:srgbClr val="008000"/>
                </a:solidFill>
                <a:latin typeface="Consolas" panose="020B0609020204030204" pitchFamily="49" charset="0"/>
              </a:rPr>
              <a:t>output</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describes</a:t>
            </a:r>
            <a:r>
              <a:rPr lang="en-US" sz="1200" b="1" dirty="0">
                <a:solidFill>
                  <a:srgbClr val="000000"/>
                </a:solidFill>
                <a:latin typeface="Consolas" panose="020B0609020204030204" pitchFamily="49" charset="0"/>
              </a:rPr>
              <a:t> </a:t>
            </a:r>
            <a:r>
              <a:rPr lang="en-US" sz="1200" b="1" dirty="0">
                <a:solidFill>
                  <a:srgbClr val="000080"/>
                </a:solidFill>
                <a:latin typeface="Consolas" panose="020B0609020204030204" pitchFamily="49" charset="0"/>
              </a:rPr>
              <a:t>Software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with</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values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type</a:t>
            </a:r>
            <a:r>
              <a:rPr lang="en-US" sz="1200" b="1" dirty="0">
                <a:solidFill>
                  <a:srgbClr val="000000"/>
                </a:solidFill>
                <a:latin typeface="Consolas" panose="020B0609020204030204" pitchFamily="49" charset="0"/>
              </a:rPr>
              <a:t> </a:t>
            </a:r>
            <a:r>
              <a:rPr lang="en-US" sz="1200" b="1" dirty="0">
                <a:solidFill>
                  <a:srgbClr val="000080"/>
                </a:solidFill>
                <a:latin typeface="Consolas" panose="020B0609020204030204" pitchFamily="49" charset="0"/>
              </a:rPr>
              <a:t>Data</a:t>
            </a:r>
            <a:r>
              <a:rPr lang="en-US" sz="1200" b="1" dirty="0">
                <a:solidFill>
                  <a:srgbClr val="000000"/>
                </a:solidFill>
                <a:latin typeface="Consolas" panose="020B0609020204030204" pitchFamily="49" charset="0"/>
              </a:rPr>
              <a:t>.</a:t>
            </a:r>
          </a:p>
          <a:p>
            <a:r>
              <a:rPr lang="en-US" sz="1200" b="1" dirty="0">
                <a:solidFill>
                  <a:srgbClr val="000080"/>
                </a:solidFill>
                <a:latin typeface="Consolas" panose="020B0609020204030204" pitchFamily="49" charset="0"/>
              </a:rPr>
              <a:t>Data</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is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class</a:t>
            </a:r>
            <a:r>
              <a:rPr lang="en-US" sz="1200" b="1" dirty="0">
                <a:solidFill>
                  <a:srgbClr val="000000"/>
                </a:solidFill>
                <a:latin typeface="Consolas" panose="020B0609020204030204" pitchFamily="49" charset="0"/>
              </a:rPr>
              <a:t>.</a:t>
            </a:r>
          </a:p>
          <a:p>
            <a:endParaRPr lang="en-US" sz="1200" dirty="0">
              <a:latin typeface="Consolas" panose="020B0609020204030204" pitchFamily="49" charset="0"/>
            </a:endParaRPr>
          </a:p>
          <a:p>
            <a:r>
              <a:rPr lang="en-US" sz="1200" b="1" dirty="0">
                <a:solidFill>
                  <a:srgbClr val="000080"/>
                </a:solidFill>
                <a:latin typeface="Consolas" panose="020B0609020204030204" pitchFamily="49" charset="0"/>
              </a:rPr>
              <a:t>Plugin</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is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type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a:solidFill>
                  <a:srgbClr val="000080"/>
                </a:solidFill>
                <a:latin typeface="Consolas" panose="020B0609020204030204" pitchFamily="49" charset="0"/>
              </a:rPr>
              <a:t>Software</a:t>
            </a:r>
            <a:r>
              <a:rPr lang="en-US" sz="1200" b="1" dirty="0">
                <a:solidFill>
                  <a:srgbClr val="000000"/>
                </a:solidFill>
                <a:latin typeface="Consolas" panose="020B0609020204030204" pitchFamily="49" charset="0"/>
              </a:rPr>
              <a:t>.</a:t>
            </a:r>
          </a:p>
          <a:p>
            <a:r>
              <a:rPr lang="en-US" sz="1200" b="1" dirty="0" err="1">
                <a:solidFill>
                  <a:srgbClr val="000080"/>
                </a:solidFill>
                <a:latin typeface="Consolas" panose="020B0609020204030204" pitchFamily="49" charset="0"/>
              </a:rPr>
              <a:t>JavaClass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is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type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a:solidFill>
                  <a:srgbClr val="000080"/>
                </a:solidFill>
                <a:latin typeface="Consolas" panose="020B0609020204030204" pitchFamily="49" charset="0"/>
              </a:rPr>
              <a:t>Software</a:t>
            </a:r>
            <a:r>
              <a:rPr lang="en-US" sz="1200" b="1"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p>
          <a:p>
            <a:r>
              <a:rPr lang="en-US" sz="1200" b="1" dirty="0" err="1">
                <a:solidFill>
                  <a:srgbClr val="000080"/>
                </a:solidFill>
                <a:latin typeface="Consolas" panose="020B0609020204030204" pitchFamily="49" charset="0"/>
              </a:rPr>
              <a:t>JavaSourceCode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is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type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a:solidFill>
                  <a:srgbClr val="000080"/>
                </a:solidFill>
                <a:latin typeface="Consolas" panose="020B0609020204030204" pitchFamily="49" charset="0"/>
              </a:rPr>
              <a:t>Data</a:t>
            </a:r>
            <a:r>
              <a:rPr lang="en-US" sz="1200" b="1" dirty="0">
                <a:solidFill>
                  <a:srgbClr val="000000"/>
                </a:solidFill>
                <a:latin typeface="Consolas" panose="020B0609020204030204" pitchFamily="49" charset="0"/>
              </a:rPr>
              <a:t>.</a:t>
            </a:r>
          </a:p>
          <a:p>
            <a:r>
              <a:rPr lang="en-US" sz="1200" b="1" dirty="0">
                <a:solidFill>
                  <a:srgbClr val="000080"/>
                </a:solidFill>
                <a:latin typeface="Consolas" panose="020B0609020204030204" pitchFamily="49" charset="0"/>
              </a:rPr>
              <a:t>Ontology</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is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type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a:solidFill>
                  <a:srgbClr val="000080"/>
                </a:solidFill>
                <a:latin typeface="Consolas" panose="020B0609020204030204" pitchFamily="49" charset="0"/>
              </a:rPr>
              <a:t>Data</a:t>
            </a:r>
            <a:r>
              <a:rPr lang="en-US" sz="1200" b="1" dirty="0">
                <a:solidFill>
                  <a:srgbClr val="000000"/>
                </a:solidFill>
                <a:latin typeface="Consolas" panose="020B0609020204030204" pitchFamily="49" charset="0"/>
              </a:rPr>
              <a:t>.</a:t>
            </a:r>
          </a:p>
          <a:p>
            <a:r>
              <a:rPr lang="en-US" sz="1200" b="1" dirty="0" err="1">
                <a:solidFill>
                  <a:srgbClr val="000080"/>
                </a:solidFill>
                <a:latin typeface="Consolas" panose="020B0609020204030204" pitchFamily="49" charset="0"/>
              </a:rPr>
              <a:t>SadlModel</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is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type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a:solidFill>
                  <a:srgbClr val="000080"/>
                </a:solidFill>
                <a:latin typeface="Consolas" panose="020B0609020204030204" pitchFamily="49" charset="0"/>
              </a:rPr>
              <a:t>Ontology</a:t>
            </a:r>
            <a:r>
              <a:rPr lang="en-US" sz="1200" b="1" dirty="0">
                <a:solidFill>
                  <a:srgbClr val="000000"/>
                </a:solidFill>
                <a:latin typeface="Consolas" panose="020B0609020204030204" pitchFamily="49" charset="0"/>
              </a:rPr>
              <a:t>.</a:t>
            </a:r>
          </a:p>
          <a:p>
            <a:r>
              <a:rPr lang="en-US" sz="1200" b="1" dirty="0" err="1">
                <a:solidFill>
                  <a:srgbClr val="000080"/>
                </a:solidFill>
                <a:latin typeface="Consolas" panose="020B0609020204030204" pitchFamily="49" charset="0"/>
              </a:rPr>
              <a:t>LanguageNeutralExtract</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is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type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of</a:t>
            </a:r>
            <a:r>
              <a:rPr lang="en-US" sz="1200" b="1" dirty="0">
                <a:solidFill>
                  <a:srgbClr val="000000"/>
                </a:solidFill>
                <a:latin typeface="Consolas" panose="020B0609020204030204" pitchFamily="49" charset="0"/>
              </a:rPr>
              <a:t> </a:t>
            </a:r>
            <a:r>
              <a:rPr lang="en-US" sz="1200" b="1" dirty="0">
                <a:solidFill>
                  <a:srgbClr val="000080"/>
                </a:solidFill>
                <a:latin typeface="Consolas" panose="020B0609020204030204" pitchFamily="49" charset="0"/>
              </a:rPr>
              <a:t>Data</a:t>
            </a:r>
            <a:r>
              <a:rPr lang="en-US" sz="1200" b="1"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p>
          <a:p>
            <a:r>
              <a:rPr lang="en-US" sz="1200" dirty="0" err="1">
                <a:solidFill>
                  <a:srgbClr val="0000FF"/>
                </a:solidFill>
                <a:latin typeface="Consolas" panose="020B0609020204030204" pitchFamily="49" charset="0"/>
              </a:rPr>
              <a:t>EclipseJavaDevelopmentTools</a:t>
            </a:r>
            <a:r>
              <a:rPr lang="en-US" sz="1200"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is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a:t>
            </a:r>
            <a:r>
              <a:rPr lang="en-US" sz="1200" dirty="0">
                <a:solidFill>
                  <a:srgbClr val="000000"/>
                </a:solidFill>
                <a:latin typeface="Consolas" panose="020B0609020204030204" pitchFamily="49" charset="0"/>
              </a:rPr>
              <a:t> </a:t>
            </a:r>
            <a:r>
              <a:rPr lang="en-US" sz="1200" b="1" dirty="0">
                <a:solidFill>
                  <a:srgbClr val="000080"/>
                </a:solidFill>
                <a:latin typeface="Consolas" panose="020B0609020204030204" pitchFamily="49" charset="0"/>
              </a:rPr>
              <a:t>Plugin</a:t>
            </a:r>
            <a:r>
              <a:rPr lang="en-US" sz="1200" b="1" dirty="0">
                <a:solidFill>
                  <a:srgbClr val="000000"/>
                </a:solidFill>
                <a:latin typeface="Consolas" panose="020B0609020204030204" pitchFamily="49" charset="0"/>
              </a:rPr>
              <a:t>, </a:t>
            </a:r>
          </a:p>
          <a:p>
            <a:r>
              <a:rPr lang="en-US" sz="1200" b="1" dirty="0">
                <a:solidFill>
                  <a:srgbClr val="000000"/>
                </a:solidFill>
                <a:latin typeface="Consolas" panose="020B0609020204030204" pitchFamily="49" charset="0"/>
              </a:rPr>
              <a:t>    </a:t>
            </a:r>
            <a:r>
              <a:rPr lang="en-US" sz="1200" b="1" dirty="0">
                <a:solidFill>
                  <a:srgbClr val="008000"/>
                </a:solidFill>
                <a:latin typeface="Consolas" panose="020B0609020204030204" pitchFamily="49" charset="0"/>
              </a:rPr>
              <a:t>includes</a:t>
            </a:r>
            <a:r>
              <a:rPr lang="en-US" sz="1200" b="1" dirty="0">
                <a:solidFill>
                  <a:srgbClr val="000000"/>
                </a:solidFill>
                <a:latin typeface="Consolas" panose="020B0609020204030204" pitchFamily="49" charset="0"/>
              </a:rPr>
              <a:t> </a:t>
            </a:r>
            <a:r>
              <a:rPr lang="en-US" sz="1200" b="1" dirty="0" err="1">
                <a:solidFill>
                  <a:srgbClr val="0000FF"/>
                </a:solidFill>
                <a:latin typeface="Consolas" panose="020B0609020204030204" pitchFamily="49" charset="0"/>
              </a:rPr>
              <a:t>ASTParser</a:t>
            </a:r>
            <a:r>
              <a:rPr lang="en-US" sz="1200" b="1" dirty="0">
                <a:solidFill>
                  <a:srgbClr val="000000"/>
                </a:solidFill>
                <a:latin typeface="Consolas" panose="020B0609020204030204" pitchFamily="49" charset="0"/>
              </a:rPr>
              <a:t>.</a:t>
            </a:r>
          </a:p>
          <a:p>
            <a:r>
              <a:rPr lang="en-US" sz="1200" dirty="0" err="1">
                <a:solidFill>
                  <a:srgbClr val="0000FF"/>
                </a:solidFill>
                <a:latin typeface="Consolas" panose="020B0609020204030204" pitchFamily="49" charset="0"/>
              </a:rPr>
              <a:t>ASTParser</a:t>
            </a:r>
            <a:r>
              <a:rPr lang="en-US" sz="1200"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is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a:t>
            </a:r>
            <a:r>
              <a:rPr lang="en-US" sz="1200" dirty="0">
                <a:solidFill>
                  <a:srgbClr val="000000"/>
                </a:solidFill>
                <a:latin typeface="Consolas" panose="020B0609020204030204" pitchFamily="49" charset="0"/>
              </a:rPr>
              <a:t> </a:t>
            </a:r>
            <a:r>
              <a:rPr lang="en-US" sz="1200" b="1" dirty="0" err="1">
                <a:solidFill>
                  <a:srgbClr val="000080"/>
                </a:solidFill>
                <a:latin typeface="Consolas" panose="020B0609020204030204" pitchFamily="49" charset="0"/>
              </a:rPr>
              <a:t>JavaClass</a:t>
            </a:r>
            <a:r>
              <a:rPr lang="en-US" sz="1200" b="1"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p>
          <a:p>
            <a:r>
              <a:rPr lang="en-US" sz="1200" dirty="0" err="1">
                <a:solidFill>
                  <a:srgbClr val="0000FF"/>
                </a:solidFill>
                <a:latin typeface="Consolas" panose="020B0609020204030204" pitchFamily="49" charset="0"/>
              </a:rPr>
              <a:t>JavaModelExtractor</a:t>
            </a:r>
            <a:r>
              <a:rPr lang="en-US" sz="1200"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is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a:t>
            </a:r>
            <a:r>
              <a:rPr lang="en-US" sz="1200" dirty="0">
                <a:solidFill>
                  <a:srgbClr val="000000"/>
                </a:solidFill>
                <a:latin typeface="Consolas" panose="020B0609020204030204" pitchFamily="49" charset="0"/>
              </a:rPr>
              <a:t> </a:t>
            </a:r>
            <a:r>
              <a:rPr lang="en-US" sz="1200" b="1" dirty="0" err="1">
                <a:solidFill>
                  <a:srgbClr val="000080"/>
                </a:solidFill>
                <a:latin typeface="Consolas" panose="020B0609020204030204" pitchFamily="49" charset="0"/>
              </a:rPr>
              <a:t>JavaClass</a:t>
            </a:r>
            <a:r>
              <a:rPr lang="en-US" sz="1200" b="1" dirty="0">
                <a:solidFill>
                  <a:srgbClr val="000000"/>
                </a:solidFill>
                <a:latin typeface="Consolas" panose="020B0609020204030204" pitchFamily="49" charset="0"/>
              </a:rPr>
              <a:t>, </a:t>
            </a:r>
            <a:r>
              <a:rPr lang="en-US" sz="1200" b="1" dirty="0">
                <a:solidFill>
                  <a:srgbClr val="008000"/>
                </a:solidFill>
                <a:latin typeface="Consolas" panose="020B0609020204030204" pitchFamily="49" charset="0"/>
              </a:rPr>
              <a:t>uses</a:t>
            </a:r>
            <a:r>
              <a:rPr lang="en-US" sz="1200" b="1" dirty="0">
                <a:solidFill>
                  <a:srgbClr val="000000"/>
                </a:solidFill>
                <a:latin typeface="Consolas" panose="020B0609020204030204" pitchFamily="49" charset="0"/>
              </a:rPr>
              <a:t> </a:t>
            </a:r>
            <a:r>
              <a:rPr lang="en-US" sz="1200" b="1" dirty="0" err="1">
                <a:solidFill>
                  <a:srgbClr val="0000FF"/>
                </a:solidFill>
                <a:latin typeface="Consolas" panose="020B0609020204030204" pitchFamily="49" charset="0"/>
              </a:rPr>
              <a:t>ASTParser</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has</a:t>
            </a:r>
            <a:r>
              <a:rPr lang="en-US" sz="1200" b="1" dirty="0">
                <a:solidFill>
                  <a:srgbClr val="000000"/>
                </a:solidFill>
                <a:latin typeface="Consolas" panose="020B0609020204030204" pitchFamily="49" charset="0"/>
              </a:rPr>
              <a:t> </a:t>
            </a:r>
            <a:r>
              <a:rPr lang="en-US" sz="1200" b="1" dirty="0">
                <a:solidFill>
                  <a:srgbClr val="008000"/>
                </a:solidFill>
                <a:latin typeface="Consolas" panose="020B0609020204030204" pitchFamily="49" charset="0"/>
              </a:rPr>
              <a:t>input</a:t>
            </a:r>
            <a:r>
              <a:rPr lang="en-US" sz="1200" b="1" dirty="0">
                <a:solidFill>
                  <a:srgbClr val="000000"/>
                </a:solidFill>
                <a:latin typeface="Consolas" panose="020B0609020204030204" pitchFamily="49" charset="0"/>
              </a:rPr>
              <a:t> </a:t>
            </a:r>
          </a:p>
          <a:p>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a:t>
            </a:r>
            <a:r>
              <a:rPr lang="en-US" sz="1200" b="1" dirty="0">
                <a:solidFill>
                  <a:srgbClr val="000000"/>
                </a:solidFill>
                <a:latin typeface="Consolas" panose="020B0609020204030204" pitchFamily="49" charset="0"/>
              </a:rPr>
              <a:t> </a:t>
            </a:r>
            <a:r>
              <a:rPr lang="en-US" sz="1200" b="1" dirty="0" err="1">
                <a:solidFill>
                  <a:srgbClr val="000080"/>
                </a:solidFill>
                <a:latin typeface="Consolas" panose="020B0609020204030204" pitchFamily="49" charset="0"/>
              </a:rPr>
              <a:t>JavaSourceCode</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has</a:t>
            </a:r>
            <a:r>
              <a:rPr lang="en-US" sz="1200" b="1" dirty="0">
                <a:solidFill>
                  <a:srgbClr val="000000"/>
                </a:solidFill>
                <a:latin typeface="Consolas" panose="020B0609020204030204" pitchFamily="49" charset="0"/>
              </a:rPr>
              <a:t> </a:t>
            </a:r>
            <a:r>
              <a:rPr lang="en-US" sz="1200" b="1" dirty="0">
                <a:solidFill>
                  <a:srgbClr val="008000"/>
                </a:solidFill>
                <a:latin typeface="Consolas" panose="020B0609020204030204" pitchFamily="49" charset="0"/>
              </a:rPr>
              <a:t>output</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a:t>
            </a:r>
            <a:r>
              <a:rPr lang="en-US" sz="1200" b="1" dirty="0">
                <a:solidFill>
                  <a:srgbClr val="000000"/>
                </a:solidFill>
                <a:latin typeface="Consolas" panose="020B0609020204030204" pitchFamily="49" charset="0"/>
              </a:rPr>
              <a:t> </a:t>
            </a:r>
            <a:r>
              <a:rPr lang="en-US" sz="1200" b="1" dirty="0" err="1">
                <a:solidFill>
                  <a:srgbClr val="000080"/>
                </a:solidFill>
                <a:latin typeface="Consolas" panose="020B0609020204030204" pitchFamily="49" charset="0"/>
              </a:rPr>
              <a:t>LanguageNeutralExtract</a:t>
            </a:r>
            <a:r>
              <a:rPr lang="en-US" sz="1200" b="1" dirty="0">
                <a:solidFill>
                  <a:srgbClr val="000000"/>
                </a:solidFill>
                <a:latin typeface="Consolas" panose="020B0609020204030204" pitchFamily="49" charset="0"/>
              </a:rPr>
              <a:t>).</a:t>
            </a:r>
          </a:p>
          <a:p>
            <a:r>
              <a:rPr lang="en-US" sz="1200" dirty="0" err="1">
                <a:solidFill>
                  <a:srgbClr val="0000FF"/>
                </a:solidFill>
                <a:latin typeface="Consolas" panose="020B0609020204030204" pitchFamily="49" charset="0"/>
              </a:rPr>
              <a:t>SadlModelGenerator</a:t>
            </a:r>
            <a:r>
              <a:rPr lang="en-US" sz="1200"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is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a:t>
            </a:r>
            <a:r>
              <a:rPr lang="en-US" sz="1200" dirty="0">
                <a:solidFill>
                  <a:srgbClr val="000000"/>
                </a:solidFill>
                <a:latin typeface="Consolas" panose="020B0609020204030204" pitchFamily="49" charset="0"/>
              </a:rPr>
              <a:t> </a:t>
            </a:r>
            <a:r>
              <a:rPr lang="en-US" sz="1200" b="1" dirty="0" err="1">
                <a:solidFill>
                  <a:srgbClr val="000080"/>
                </a:solidFill>
                <a:latin typeface="Consolas" panose="020B0609020204030204" pitchFamily="49" charset="0"/>
              </a:rPr>
              <a:t>JavaClass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has</a:t>
            </a:r>
            <a:r>
              <a:rPr lang="en-US" sz="1200" b="1" dirty="0">
                <a:solidFill>
                  <a:srgbClr val="000000"/>
                </a:solidFill>
                <a:latin typeface="Consolas" panose="020B0609020204030204" pitchFamily="49" charset="0"/>
              </a:rPr>
              <a:t> </a:t>
            </a:r>
            <a:r>
              <a:rPr lang="en-US" sz="1200" b="1" dirty="0">
                <a:solidFill>
                  <a:srgbClr val="008000"/>
                </a:solidFill>
                <a:latin typeface="Consolas" panose="020B0609020204030204" pitchFamily="49" charset="0"/>
              </a:rPr>
              <a:t>input</a:t>
            </a:r>
            <a:r>
              <a:rPr lang="en-US" sz="1200" b="1" dirty="0">
                <a:solidFill>
                  <a:srgbClr val="000000"/>
                </a:solidFill>
                <a:latin typeface="Consolas" panose="020B0609020204030204" pitchFamily="49" charset="0"/>
              </a:rPr>
              <a:t> </a:t>
            </a:r>
          </a:p>
          <a:p>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a:t>
            </a:r>
            <a:r>
              <a:rPr lang="en-US" sz="1200" b="1" dirty="0">
                <a:solidFill>
                  <a:srgbClr val="000000"/>
                </a:solidFill>
                <a:latin typeface="Consolas" panose="020B0609020204030204" pitchFamily="49" charset="0"/>
              </a:rPr>
              <a:t> </a:t>
            </a:r>
            <a:r>
              <a:rPr lang="en-US" sz="1200" b="1" dirty="0" err="1">
                <a:solidFill>
                  <a:srgbClr val="000080"/>
                </a:solidFill>
                <a:latin typeface="Consolas" panose="020B0609020204030204" pitchFamily="49" charset="0"/>
              </a:rPr>
              <a:t>LanguageNeutralExtract</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has</a:t>
            </a:r>
            <a:r>
              <a:rPr lang="en-US" sz="1200" b="1" dirty="0">
                <a:solidFill>
                  <a:srgbClr val="000000"/>
                </a:solidFill>
                <a:latin typeface="Consolas" panose="020B0609020204030204" pitchFamily="49" charset="0"/>
              </a:rPr>
              <a:t> </a:t>
            </a:r>
            <a:r>
              <a:rPr lang="en-US" sz="1200" b="1" dirty="0">
                <a:solidFill>
                  <a:srgbClr val="008000"/>
                </a:solidFill>
                <a:latin typeface="Consolas" panose="020B0609020204030204" pitchFamily="49" charset="0"/>
              </a:rPr>
              <a:t>output</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a:t>
            </a:r>
            <a:r>
              <a:rPr lang="en-US" sz="1200" b="1" dirty="0">
                <a:solidFill>
                  <a:srgbClr val="000000"/>
                </a:solidFill>
                <a:latin typeface="Consolas" panose="020B0609020204030204" pitchFamily="49" charset="0"/>
              </a:rPr>
              <a:t> </a:t>
            </a:r>
            <a:r>
              <a:rPr lang="en-US" sz="1200" b="1" dirty="0" err="1">
                <a:solidFill>
                  <a:srgbClr val="000080"/>
                </a:solidFill>
                <a:latin typeface="Consolas" panose="020B0609020204030204" pitchFamily="49" charset="0"/>
              </a:rPr>
              <a:t>SadlModel</a:t>
            </a:r>
            <a:r>
              <a:rPr lang="en-US" sz="1200" b="1"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p>
          <a:p>
            <a:r>
              <a:rPr lang="en-US" sz="1200" dirty="0" err="1">
                <a:solidFill>
                  <a:srgbClr val="0000FF"/>
                </a:solidFill>
                <a:latin typeface="Consolas" panose="020B0609020204030204" pitchFamily="49" charset="0"/>
              </a:rPr>
              <a:t>AnswerJavaCodeModelExtractor</a:t>
            </a:r>
            <a:r>
              <a:rPr lang="en-US" sz="1200"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is</a:t>
            </a:r>
            <a:r>
              <a:rPr lang="en-US" sz="1200" b="1" dirty="0">
                <a:solidFill>
                  <a:srgbClr val="000000"/>
                </a:solidFill>
                <a:latin typeface="Consolas" panose="020B0609020204030204" pitchFamily="49" charset="0"/>
              </a:rPr>
              <a:t> </a:t>
            </a:r>
            <a:r>
              <a:rPr lang="en-US" sz="1200" b="1" dirty="0">
                <a:solidFill>
                  <a:srgbClr val="800080"/>
                </a:solidFill>
                <a:latin typeface="Consolas" panose="020B0609020204030204" pitchFamily="49" charset="0"/>
              </a:rPr>
              <a:t>a</a:t>
            </a:r>
            <a:r>
              <a:rPr lang="en-US" sz="1200" dirty="0">
                <a:solidFill>
                  <a:srgbClr val="000000"/>
                </a:solidFill>
                <a:latin typeface="Consolas" panose="020B0609020204030204" pitchFamily="49" charset="0"/>
              </a:rPr>
              <a:t> </a:t>
            </a:r>
            <a:r>
              <a:rPr lang="en-US" sz="1200" b="1" dirty="0">
                <a:solidFill>
                  <a:srgbClr val="000080"/>
                </a:solidFill>
                <a:latin typeface="Consolas" panose="020B0609020204030204" pitchFamily="49" charset="0"/>
              </a:rPr>
              <a:t>Plugin</a:t>
            </a:r>
            <a:r>
              <a:rPr lang="en-US" sz="1200" b="1"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b="1" dirty="0">
                <a:solidFill>
                  <a:srgbClr val="008000"/>
                </a:solidFill>
                <a:latin typeface="Consolas" panose="020B0609020204030204" pitchFamily="49" charset="0"/>
              </a:rPr>
              <a:t>includes</a:t>
            </a:r>
            <a:r>
              <a:rPr lang="en-US" sz="1200" b="1" dirty="0">
                <a:solidFill>
                  <a:srgbClr val="000000"/>
                </a:solidFill>
                <a:latin typeface="Consolas" panose="020B0609020204030204" pitchFamily="49" charset="0"/>
              </a:rPr>
              <a:t> </a:t>
            </a:r>
            <a:r>
              <a:rPr lang="en-US" sz="1200" b="1" dirty="0" err="1">
                <a:solidFill>
                  <a:srgbClr val="0000FF"/>
                </a:solidFill>
                <a:latin typeface="Consolas" panose="020B0609020204030204" pitchFamily="49" charset="0"/>
              </a:rPr>
              <a:t>JavaModelExtractor</a:t>
            </a:r>
            <a:r>
              <a:rPr lang="en-US" sz="1200" b="1"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b="1" dirty="0">
                <a:solidFill>
                  <a:srgbClr val="008000"/>
                </a:solidFill>
                <a:latin typeface="Consolas" panose="020B0609020204030204" pitchFamily="49" charset="0"/>
              </a:rPr>
              <a:t>includes</a:t>
            </a:r>
            <a:r>
              <a:rPr lang="en-US" sz="1200" b="1" dirty="0">
                <a:solidFill>
                  <a:srgbClr val="000000"/>
                </a:solidFill>
                <a:latin typeface="Consolas" panose="020B0609020204030204" pitchFamily="49" charset="0"/>
              </a:rPr>
              <a:t> </a:t>
            </a:r>
            <a:r>
              <a:rPr lang="en-US" sz="1200" b="1" dirty="0" err="1">
                <a:solidFill>
                  <a:srgbClr val="0000FF"/>
                </a:solidFill>
                <a:latin typeface="Consolas" panose="020B0609020204030204" pitchFamily="49" charset="0"/>
              </a:rPr>
              <a:t>SadlModelGenerator</a:t>
            </a:r>
            <a:r>
              <a:rPr lang="en-US" sz="1200" b="1" dirty="0">
                <a:solidFill>
                  <a:srgbClr val="000000"/>
                </a:solidFill>
                <a:latin typeface="Consolas" panose="020B0609020204030204" pitchFamily="49" charset="0"/>
              </a:rPr>
              <a:t>.</a:t>
            </a:r>
            <a:endParaRPr lang="en-US" sz="1200" dirty="0"/>
          </a:p>
        </p:txBody>
      </p:sp>
      <p:sp>
        <p:nvSpPr>
          <p:cNvPr id="6" name="TextBox 5">
            <a:extLst>
              <a:ext uri="{FF2B5EF4-FFF2-40B4-BE49-F238E27FC236}">
                <a16:creationId xmlns:a16="http://schemas.microsoft.com/office/drawing/2014/main" id="{44FAABC7-431D-401D-90AB-77A8126ED03A}"/>
              </a:ext>
            </a:extLst>
          </p:cNvPr>
          <p:cNvSpPr txBox="1"/>
          <p:nvPr/>
        </p:nvSpPr>
        <p:spPr>
          <a:xfrm>
            <a:off x="5714969" y="5950399"/>
            <a:ext cx="5657574" cy="246221"/>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accent1">
                <a:shade val="50000"/>
              </a:schemeClr>
            </a:solidFill>
          </a:ln>
        </p:spPr>
        <p:txBody>
          <a:bodyPr wrap="none" lIns="0" tIns="0" rIns="0" bIns="0" rtlCol="0">
            <a:spAutoFit/>
          </a:bodyPr>
          <a:lstStyle/>
          <a:p>
            <a:r>
              <a:rPr lang="en-US" sz="1600" b="1" dirty="0">
                <a:solidFill>
                  <a:schemeClr val="accent5">
                    <a:lumMod val="50000"/>
                  </a:schemeClr>
                </a:solidFill>
                <a:latin typeface="Times New Roman" panose="02020603050405020304" pitchFamily="18" charset="0"/>
                <a:cs typeface="Times New Roman" panose="02020603050405020304" pitchFamily="18" charset="0"/>
              </a:rPr>
              <a:t>Extraction from text will be used to process comments in context</a:t>
            </a:r>
          </a:p>
        </p:txBody>
      </p:sp>
    </p:spTree>
    <p:extLst>
      <p:ext uri="{BB962C8B-B14F-4D97-AF65-F5344CB8AC3E}">
        <p14:creationId xmlns:p14="http://schemas.microsoft.com/office/powerpoint/2010/main" val="30315925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30E0D9F-E8CC-49D8-B10C-1597CDAF74E5}"/>
              </a:ext>
            </a:extLst>
          </p:cNvPr>
          <p:cNvSpPr>
            <a:spLocks noGrp="1"/>
          </p:cNvSpPr>
          <p:nvPr>
            <p:ph type="title"/>
          </p:nvPr>
        </p:nvSpPr>
        <p:spPr>
          <a:xfrm>
            <a:off x="1627188" y="49332"/>
            <a:ext cx="8997696" cy="914400"/>
          </a:xfrm>
        </p:spPr>
        <p:txBody>
          <a:bodyPr/>
          <a:lstStyle/>
          <a:p>
            <a:r>
              <a:rPr lang="en-US" dirty="0"/>
              <a:t>Scientific Model Extraction from Text</a:t>
            </a:r>
          </a:p>
        </p:txBody>
      </p:sp>
      <p:sp>
        <p:nvSpPr>
          <p:cNvPr id="49" name="Rectangle 48">
            <a:extLst>
              <a:ext uri="{FF2B5EF4-FFF2-40B4-BE49-F238E27FC236}">
                <a16:creationId xmlns:a16="http://schemas.microsoft.com/office/drawing/2014/main" id="{5C2E7631-AF7A-4BE6-844A-676D563880C4}"/>
              </a:ext>
            </a:extLst>
          </p:cNvPr>
          <p:cNvSpPr/>
          <p:nvPr/>
        </p:nvSpPr>
        <p:spPr>
          <a:xfrm>
            <a:off x="1491626" y="1487332"/>
            <a:ext cx="2549277" cy="8366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Equation and Scientific Concepts Labeler</a:t>
            </a:r>
          </a:p>
        </p:txBody>
      </p:sp>
      <p:sp>
        <p:nvSpPr>
          <p:cNvPr id="5" name="TextBox 4">
            <a:extLst>
              <a:ext uri="{FF2B5EF4-FFF2-40B4-BE49-F238E27FC236}">
                <a16:creationId xmlns:a16="http://schemas.microsoft.com/office/drawing/2014/main" id="{0465F099-C2DD-44C5-AE21-5C9FDDA0CD86}"/>
              </a:ext>
            </a:extLst>
          </p:cNvPr>
          <p:cNvSpPr txBox="1"/>
          <p:nvPr/>
        </p:nvSpPr>
        <p:spPr>
          <a:xfrm>
            <a:off x="1502262" y="2501980"/>
            <a:ext cx="2467335" cy="430887"/>
          </a:xfrm>
          <a:prstGeom prst="rect">
            <a:avLst/>
          </a:prstGeom>
          <a:noFill/>
        </p:spPr>
        <p:txBody>
          <a:bodyPr wrap="square" lIns="0" tIns="0" rIns="0" bIns="0" rtlCol="0">
            <a:spAutoFit/>
          </a:bodyPr>
          <a:lstStyle/>
          <a:p>
            <a:pPr algn="ctr"/>
            <a:r>
              <a:rPr lang="en-US" sz="1400" i="1" dirty="0">
                <a:solidFill>
                  <a:schemeClr val="accent2"/>
                </a:solidFill>
              </a:rPr>
              <a:t>Custom named entity recognition system</a:t>
            </a:r>
          </a:p>
        </p:txBody>
      </p:sp>
      <p:sp>
        <p:nvSpPr>
          <p:cNvPr id="94" name="Rectangle 93">
            <a:extLst>
              <a:ext uri="{FF2B5EF4-FFF2-40B4-BE49-F238E27FC236}">
                <a16:creationId xmlns:a16="http://schemas.microsoft.com/office/drawing/2014/main" id="{80935063-A017-4CA7-B47D-8B44310CD751}"/>
              </a:ext>
            </a:extLst>
          </p:cNvPr>
          <p:cNvSpPr/>
          <p:nvPr/>
        </p:nvSpPr>
        <p:spPr>
          <a:xfrm>
            <a:off x="7267142" y="1491822"/>
            <a:ext cx="1801433" cy="8366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Relation Extraction</a:t>
            </a:r>
          </a:p>
        </p:txBody>
      </p:sp>
      <p:sp>
        <p:nvSpPr>
          <p:cNvPr id="95" name="Rectangle 94">
            <a:extLst>
              <a:ext uri="{FF2B5EF4-FFF2-40B4-BE49-F238E27FC236}">
                <a16:creationId xmlns:a16="http://schemas.microsoft.com/office/drawing/2014/main" id="{6DDA586C-C154-4F35-9F01-A035A199D4ED}"/>
              </a:ext>
            </a:extLst>
          </p:cNvPr>
          <p:cNvSpPr/>
          <p:nvPr/>
        </p:nvSpPr>
        <p:spPr>
          <a:xfrm>
            <a:off x="9404224" y="1483217"/>
            <a:ext cx="1801434" cy="8366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Knowledge Graph Ingestion</a:t>
            </a:r>
          </a:p>
        </p:txBody>
      </p:sp>
      <p:sp>
        <p:nvSpPr>
          <p:cNvPr id="8" name="Rectangle 7">
            <a:extLst>
              <a:ext uri="{FF2B5EF4-FFF2-40B4-BE49-F238E27FC236}">
                <a16:creationId xmlns:a16="http://schemas.microsoft.com/office/drawing/2014/main" id="{D6022FF5-5D64-4D29-8CA3-D9852F0F7A41}"/>
              </a:ext>
            </a:extLst>
          </p:cNvPr>
          <p:cNvSpPr/>
          <p:nvPr/>
        </p:nvSpPr>
        <p:spPr>
          <a:xfrm>
            <a:off x="378165" y="4245057"/>
            <a:ext cx="2925418" cy="646331"/>
          </a:xfrm>
          <a:prstGeom prst="rect">
            <a:avLst/>
          </a:prstGeom>
        </p:spPr>
        <p:txBody>
          <a:bodyPr wrap="square">
            <a:spAutoFit/>
          </a:bodyPr>
          <a:lstStyle/>
          <a:p>
            <a:r>
              <a:rPr lang="en-US" i="1" dirty="0"/>
              <a:t>The differential equation for force F is: F = d(m * v) / </a:t>
            </a:r>
            <a:r>
              <a:rPr lang="en-US" i="1" dirty="0" err="1"/>
              <a:t>dt.</a:t>
            </a:r>
            <a:endParaRPr lang="en-US" i="1" dirty="0"/>
          </a:p>
        </p:txBody>
      </p:sp>
      <p:grpSp>
        <p:nvGrpSpPr>
          <p:cNvPr id="11" name="Group 10">
            <a:extLst>
              <a:ext uri="{FF2B5EF4-FFF2-40B4-BE49-F238E27FC236}">
                <a16:creationId xmlns:a16="http://schemas.microsoft.com/office/drawing/2014/main" id="{629FF46F-B948-43EB-9F8C-ED1703DA9E03}"/>
              </a:ext>
            </a:extLst>
          </p:cNvPr>
          <p:cNvGrpSpPr/>
          <p:nvPr/>
        </p:nvGrpSpPr>
        <p:grpSpPr>
          <a:xfrm>
            <a:off x="5449411" y="4259465"/>
            <a:ext cx="5868174" cy="909655"/>
            <a:chOff x="1369997" y="4137123"/>
            <a:chExt cx="5868174" cy="909655"/>
          </a:xfrm>
        </p:grpSpPr>
        <p:grpSp>
          <p:nvGrpSpPr>
            <p:cNvPr id="10" name="Group 9">
              <a:extLst>
                <a:ext uri="{FF2B5EF4-FFF2-40B4-BE49-F238E27FC236}">
                  <a16:creationId xmlns:a16="http://schemas.microsoft.com/office/drawing/2014/main" id="{9AC0A122-66E8-40A8-ACF7-4037CD893F99}"/>
                </a:ext>
              </a:extLst>
            </p:cNvPr>
            <p:cNvGrpSpPr/>
            <p:nvPr/>
          </p:nvGrpSpPr>
          <p:grpSpPr>
            <a:xfrm>
              <a:off x="1369997" y="4137123"/>
              <a:ext cx="5868174" cy="431953"/>
              <a:chOff x="2033435" y="4267716"/>
              <a:chExt cx="5868174" cy="431953"/>
            </a:xfrm>
          </p:grpSpPr>
          <p:sp>
            <p:nvSpPr>
              <p:cNvPr id="96" name="Rectangle 95">
                <a:extLst>
                  <a:ext uri="{FF2B5EF4-FFF2-40B4-BE49-F238E27FC236}">
                    <a16:creationId xmlns:a16="http://schemas.microsoft.com/office/drawing/2014/main" id="{8389DBAD-7AEF-46CB-8721-020299EBA288}"/>
                  </a:ext>
                </a:extLst>
              </p:cNvPr>
              <p:cNvSpPr/>
              <p:nvPr/>
            </p:nvSpPr>
            <p:spPr>
              <a:xfrm>
                <a:off x="2033435" y="4298494"/>
                <a:ext cx="5868174" cy="369332"/>
              </a:xfrm>
              <a:prstGeom prst="rect">
                <a:avLst/>
              </a:prstGeom>
            </p:spPr>
            <p:txBody>
              <a:bodyPr wrap="square">
                <a:spAutoFit/>
              </a:bodyPr>
              <a:lstStyle/>
              <a:p>
                <a:r>
                  <a:rPr lang="en-US" i="1" dirty="0"/>
                  <a:t>The differential equation for force F is: F = d(m * v) / </a:t>
                </a:r>
                <a:r>
                  <a:rPr lang="en-US" i="1" dirty="0" err="1"/>
                  <a:t>dt.</a:t>
                </a:r>
                <a:endParaRPr lang="en-US" i="1" dirty="0"/>
              </a:p>
            </p:txBody>
          </p:sp>
          <p:sp>
            <p:nvSpPr>
              <p:cNvPr id="97" name="Rectangle 96">
                <a:extLst>
                  <a:ext uri="{FF2B5EF4-FFF2-40B4-BE49-F238E27FC236}">
                    <a16:creationId xmlns:a16="http://schemas.microsoft.com/office/drawing/2014/main" id="{81D1142A-F840-4BE7-91A2-D901475282C3}"/>
                  </a:ext>
                </a:extLst>
              </p:cNvPr>
              <p:cNvSpPr/>
              <p:nvPr/>
            </p:nvSpPr>
            <p:spPr>
              <a:xfrm>
                <a:off x="4695935" y="4268782"/>
                <a:ext cx="704193" cy="430887"/>
              </a:xfrm>
              <a:prstGeom prst="rect">
                <a:avLst/>
              </a:prstGeom>
              <a:solidFill>
                <a:schemeClr val="accent1">
                  <a:lumMod val="20000"/>
                  <a:lumOff val="80000"/>
                  <a:alpha val="3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i="1" dirty="0"/>
              </a:p>
            </p:txBody>
          </p:sp>
          <p:sp>
            <p:nvSpPr>
              <p:cNvPr id="98" name="Rectangle 97">
                <a:extLst>
                  <a:ext uri="{FF2B5EF4-FFF2-40B4-BE49-F238E27FC236}">
                    <a16:creationId xmlns:a16="http://schemas.microsoft.com/office/drawing/2014/main" id="{7A0AEB35-F89C-47A2-B37C-5682580330EF}"/>
                  </a:ext>
                </a:extLst>
              </p:cNvPr>
              <p:cNvSpPr/>
              <p:nvPr/>
            </p:nvSpPr>
            <p:spPr>
              <a:xfrm>
                <a:off x="5619645" y="4267716"/>
                <a:ext cx="1629104" cy="430887"/>
              </a:xfrm>
              <a:prstGeom prst="rect">
                <a:avLst/>
              </a:prstGeom>
              <a:solidFill>
                <a:schemeClr val="accent1">
                  <a:lumMod val="20000"/>
                  <a:lumOff val="80000"/>
                  <a:alpha val="3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i="1" dirty="0"/>
              </a:p>
            </p:txBody>
          </p:sp>
        </p:grpSp>
        <p:sp>
          <p:nvSpPr>
            <p:cNvPr id="9" name="Rectangle 8">
              <a:extLst>
                <a:ext uri="{FF2B5EF4-FFF2-40B4-BE49-F238E27FC236}">
                  <a16:creationId xmlns:a16="http://schemas.microsoft.com/office/drawing/2014/main" id="{3C7AFC6A-C2F3-403A-88DA-C131E97FC794}"/>
                </a:ext>
              </a:extLst>
            </p:cNvPr>
            <p:cNvSpPr/>
            <p:nvPr/>
          </p:nvSpPr>
          <p:spPr>
            <a:xfrm>
              <a:off x="3968435" y="4677446"/>
              <a:ext cx="1067921" cy="369332"/>
            </a:xfrm>
            <a:prstGeom prst="rect">
              <a:avLst/>
            </a:prstGeom>
          </p:spPr>
          <p:txBody>
            <a:bodyPr wrap="none">
              <a:spAutoFit/>
            </a:bodyPr>
            <a:lstStyle/>
            <a:p>
              <a:r>
                <a:rPr lang="en-US" b="1" i="1" dirty="0"/>
                <a:t>Concept</a:t>
              </a:r>
            </a:p>
          </p:txBody>
        </p:sp>
        <p:sp>
          <p:nvSpPr>
            <p:cNvPr id="99" name="Rectangle 98">
              <a:extLst>
                <a:ext uri="{FF2B5EF4-FFF2-40B4-BE49-F238E27FC236}">
                  <a16:creationId xmlns:a16="http://schemas.microsoft.com/office/drawing/2014/main" id="{1E12B1BD-BBC9-4116-A6C9-5881EE7D5CDD}"/>
                </a:ext>
              </a:extLst>
            </p:cNvPr>
            <p:cNvSpPr/>
            <p:nvPr/>
          </p:nvSpPr>
          <p:spPr>
            <a:xfrm>
              <a:off x="5355272" y="4675628"/>
              <a:ext cx="1132041" cy="369332"/>
            </a:xfrm>
            <a:prstGeom prst="rect">
              <a:avLst/>
            </a:prstGeom>
          </p:spPr>
          <p:txBody>
            <a:bodyPr wrap="none">
              <a:spAutoFit/>
            </a:bodyPr>
            <a:lstStyle/>
            <a:p>
              <a:r>
                <a:rPr lang="en-US" b="1" i="1" dirty="0"/>
                <a:t>Equation</a:t>
              </a:r>
            </a:p>
          </p:txBody>
        </p:sp>
      </p:grpSp>
      <p:sp>
        <p:nvSpPr>
          <p:cNvPr id="100" name="Rectangle 99">
            <a:extLst>
              <a:ext uri="{FF2B5EF4-FFF2-40B4-BE49-F238E27FC236}">
                <a16:creationId xmlns:a16="http://schemas.microsoft.com/office/drawing/2014/main" id="{2BA42951-0C51-4283-9B8D-630C49EC1E48}"/>
              </a:ext>
            </a:extLst>
          </p:cNvPr>
          <p:cNvSpPr/>
          <p:nvPr/>
        </p:nvSpPr>
        <p:spPr>
          <a:xfrm>
            <a:off x="4379715" y="1487332"/>
            <a:ext cx="2549277" cy="8366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Link to existing concepts in internal and external KGs</a:t>
            </a:r>
          </a:p>
        </p:txBody>
      </p:sp>
      <p:sp>
        <p:nvSpPr>
          <p:cNvPr id="13" name="Rectangle 12">
            <a:extLst>
              <a:ext uri="{FF2B5EF4-FFF2-40B4-BE49-F238E27FC236}">
                <a16:creationId xmlns:a16="http://schemas.microsoft.com/office/drawing/2014/main" id="{093D429D-3ACC-43B5-84FA-087D1464EFAB}"/>
              </a:ext>
            </a:extLst>
          </p:cNvPr>
          <p:cNvSpPr/>
          <p:nvPr/>
        </p:nvSpPr>
        <p:spPr>
          <a:xfrm>
            <a:off x="373319" y="5473689"/>
            <a:ext cx="2379557" cy="646331"/>
          </a:xfrm>
          <a:prstGeom prst="rect">
            <a:avLst/>
          </a:prstGeom>
        </p:spPr>
        <p:txBody>
          <a:bodyPr wrap="square">
            <a:spAutoFit/>
          </a:bodyPr>
          <a:lstStyle/>
          <a:p>
            <a:r>
              <a:rPr lang="en-US" i="1" dirty="0"/>
              <a:t>Force depends on mass and acceleration</a:t>
            </a:r>
          </a:p>
        </p:txBody>
      </p:sp>
      <p:sp>
        <p:nvSpPr>
          <p:cNvPr id="101" name="Rectangle 100">
            <a:extLst>
              <a:ext uri="{FF2B5EF4-FFF2-40B4-BE49-F238E27FC236}">
                <a16:creationId xmlns:a16="http://schemas.microsoft.com/office/drawing/2014/main" id="{F73365EA-E91B-48D0-BC65-89F7801246F4}"/>
              </a:ext>
            </a:extLst>
          </p:cNvPr>
          <p:cNvSpPr/>
          <p:nvPr/>
        </p:nvSpPr>
        <p:spPr>
          <a:xfrm>
            <a:off x="3768631" y="5612189"/>
            <a:ext cx="4013341" cy="369332"/>
          </a:xfrm>
          <a:prstGeom prst="rect">
            <a:avLst/>
          </a:prstGeom>
        </p:spPr>
        <p:txBody>
          <a:bodyPr wrap="square">
            <a:spAutoFit/>
          </a:bodyPr>
          <a:lstStyle/>
          <a:p>
            <a:r>
              <a:rPr lang="en-US" i="1" dirty="0"/>
              <a:t>Force depends on mass and acceleration</a:t>
            </a:r>
          </a:p>
        </p:txBody>
      </p:sp>
      <p:sp>
        <p:nvSpPr>
          <p:cNvPr id="102" name="Rectangle 101">
            <a:extLst>
              <a:ext uri="{FF2B5EF4-FFF2-40B4-BE49-F238E27FC236}">
                <a16:creationId xmlns:a16="http://schemas.microsoft.com/office/drawing/2014/main" id="{BCB172DE-8EDC-4AB1-A6B9-41819F46C9C4}"/>
              </a:ext>
            </a:extLst>
          </p:cNvPr>
          <p:cNvSpPr/>
          <p:nvPr/>
        </p:nvSpPr>
        <p:spPr>
          <a:xfrm>
            <a:off x="5507378" y="5594939"/>
            <a:ext cx="516287" cy="430887"/>
          </a:xfrm>
          <a:prstGeom prst="rect">
            <a:avLst/>
          </a:prstGeom>
          <a:solidFill>
            <a:schemeClr val="accent1">
              <a:lumMod val="20000"/>
              <a:lumOff val="80000"/>
              <a:alpha val="3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i="1" dirty="0"/>
          </a:p>
        </p:txBody>
      </p:sp>
      <p:sp>
        <p:nvSpPr>
          <p:cNvPr id="103" name="Rectangle 102">
            <a:extLst>
              <a:ext uri="{FF2B5EF4-FFF2-40B4-BE49-F238E27FC236}">
                <a16:creationId xmlns:a16="http://schemas.microsoft.com/office/drawing/2014/main" id="{478AE01F-B77C-42F8-9C3A-5E5D84414FAE}"/>
              </a:ext>
            </a:extLst>
          </p:cNvPr>
          <p:cNvSpPr/>
          <p:nvPr/>
        </p:nvSpPr>
        <p:spPr>
          <a:xfrm>
            <a:off x="6469865" y="5594938"/>
            <a:ext cx="1146228" cy="430888"/>
          </a:xfrm>
          <a:prstGeom prst="rect">
            <a:avLst/>
          </a:prstGeom>
          <a:solidFill>
            <a:schemeClr val="accent1">
              <a:lumMod val="20000"/>
              <a:lumOff val="80000"/>
              <a:alpha val="3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i="1" dirty="0"/>
          </a:p>
        </p:txBody>
      </p:sp>
      <p:sp>
        <p:nvSpPr>
          <p:cNvPr id="104" name="Rectangle 103">
            <a:extLst>
              <a:ext uri="{FF2B5EF4-FFF2-40B4-BE49-F238E27FC236}">
                <a16:creationId xmlns:a16="http://schemas.microsoft.com/office/drawing/2014/main" id="{26EF3395-B4D9-4171-9180-965EDA8D7D01}"/>
              </a:ext>
            </a:extLst>
          </p:cNvPr>
          <p:cNvSpPr/>
          <p:nvPr/>
        </p:nvSpPr>
        <p:spPr>
          <a:xfrm>
            <a:off x="5278185" y="5998771"/>
            <a:ext cx="1067921" cy="369332"/>
          </a:xfrm>
          <a:prstGeom prst="rect">
            <a:avLst/>
          </a:prstGeom>
        </p:spPr>
        <p:txBody>
          <a:bodyPr wrap="none">
            <a:spAutoFit/>
          </a:bodyPr>
          <a:lstStyle/>
          <a:p>
            <a:r>
              <a:rPr lang="en-US" b="1" i="1" dirty="0"/>
              <a:t>Concept</a:t>
            </a:r>
          </a:p>
        </p:txBody>
      </p:sp>
      <p:sp>
        <p:nvSpPr>
          <p:cNvPr id="105" name="Rectangle 104">
            <a:extLst>
              <a:ext uri="{FF2B5EF4-FFF2-40B4-BE49-F238E27FC236}">
                <a16:creationId xmlns:a16="http://schemas.microsoft.com/office/drawing/2014/main" id="{06C80352-5D62-40C1-8651-F69403FF36D9}"/>
              </a:ext>
            </a:extLst>
          </p:cNvPr>
          <p:cNvSpPr/>
          <p:nvPr/>
        </p:nvSpPr>
        <p:spPr>
          <a:xfrm>
            <a:off x="6603608" y="5998771"/>
            <a:ext cx="1067921" cy="369332"/>
          </a:xfrm>
          <a:prstGeom prst="rect">
            <a:avLst/>
          </a:prstGeom>
        </p:spPr>
        <p:txBody>
          <a:bodyPr wrap="none">
            <a:spAutoFit/>
          </a:bodyPr>
          <a:lstStyle/>
          <a:p>
            <a:r>
              <a:rPr lang="en-US" b="1" i="1" dirty="0"/>
              <a:t>Concept</a:t>
            </a:r>
          </a:p>
        </p:txBody>
      </p:sp>
      <p:sp>
        <p:nvSpPr>
          <p:cNvPr id="14" name="Rectangle 13">
            <a:extLst>
              <a:ext uri="{FF2B5EF4-FFF2-40B4-BE49-F238E27FC236}">
                <a16:creationId xmlns:a16="http://schemas.microsoft.com/office/drawing/2014/main" id="{CA7F3FFE-5D43-44C1-84B2-90F923B7EA72}"/>
              </a:ext>
            </a:extLst>
          </p:cNvPr>
          <p:cNvSpPr/>
          <p:nvPr/>
        </p:nvSpPr>
        <p:spPr>
          <a:xfrm>
            <a:off x="8571925" y="5480452"/>
            <a:ext cx="3451586" cy="646331"/>
          </a:xfrm>
          <a:prstGeom prst="rect">
            <a:avLst/>
          </a:prstGeom>
        </p:spPr>
        <p:txBody>
          <a:bodyPr wrap="none">
            <a:spAutoFit/>
          </a:bodyPr>
          <a:lstStyle/>
          <a:p>
            <a:r>
              <a:rPr lang="en-US" i="1" dirty="0"/>
              <a:t>&lt;force&gt; &lt;depends&gt; &lt;mass&gt;</a:t>
            </a:r>
          </a:p>
          <a:p>
            <a:r>
              <a:rPr lang="en-US" i="1" dirty="0"/>
              <a:t>&lt;force&gt; &lt;depends&gt; &lt;acceleration&gt;</a:t>
            </a:r>
            <a:endParaRPr lang="en-US" dirty="0"/>
          </a:p>
        </p:txBody>
      </p:sp>
      <p:cxnSp>
        <p:nvCxnSpPr>
          <p:cNvPr id="16" name="Straight Arrow Connector 15">
            <a:extLst>
              <a:ext uri="{FF2B5EF4-FFF2-40B4-BE49-F238E27FC236}">
                <a16:creationId xmlns:a16="http://schemas.microsoft.com/office/drawing/2014/main" id="{54C0687A-B7B5-418D-A448-6B9723410BD7}"/>
              </a:ext>
            </a:extLst>
          </p:cNvPr>
          <p:cNvCxnSpPr>
            <a:cxnSpLocks/>
            <a:stCxn id="13" idx="3"/>
            <a:endCxn id="101" idx="1"/>
          </p:cNvCxnSpPr>
          <p:nvPr/>
        </p:nvCxnSpPr>
        <p:spPr>
          <a:xfrm>
            <a:off x="2752876" y="5796855"/>
            <a:ext cx="101575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ACDEDE84-86AD-4544-BE89-6856F09C7B1D}"/>
              </a:ext>
            </a:extLst>
          </p:cNvPr>
          <p:cNvCxnSpPr>
            <a:cxnSpLocks/>
            <a:stCxn id="101" idx="3"/>
            <a:endCxn id="14" idx="1"/>
          </p:cNvCxnSpPr>
          <p:nvPr/>
        </p:nvCxnSpPr>
        <p:spPr>
          <a:xfrm>
            <a:off x="7781972" y="5796855"/>
            <a:ext cx="789953" cy="67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a:extLst>
              <a:ext uri="{FF2B5EF4-FFF2-40B4-BE49-F238E27FC236}">
                <a16:creationId xmlns:a16="http://schemas.microsoft.com/office/drawing/2014/main" id="{DC1F6605-0B2B-4420-B1E9-82491E718F99}"/>
              </a:ext>
            </a:extLst>
          </p:cNvPr>
          <p:cNvCxnSpPr>
            <a:cxnSpLocks/>
          </p:cNvCxnSpPr>
          <p:nvPr/>
        </p:nvCxnSpPr>
        <p:spPr>
          <a:xfrm>
            <a:off x="3983195" y="4545350"/>
            <a:ext cx="132801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a:extLst>
              <a:ext uri="{FF2B5EF4-FFF2-40B4-BE49-F238E27FC236}">
                <a16:creationId xmlns:a16="http://schemas.microsoft.com/office/drawing/2014/main" id="{A4FF39FD-CED1-4512-ABC1-9B5B1977CE05}"/>
              </a:ext>
            </a:extLst>
          </p:cNvPr>
          <p:cNvCxnSpPr>
            <a:cxnSpLocks/>
            <a:stCxn id="49" idx="3"/>
            <a:endCxn id="100" idx="1"/>
          </p:cNvCxnSpPr>
          <p:nvPr/>
        </p:nvCxnSpPr>
        <p:spPr>
          <a:xfrm>
            <a:off x="4040903" y="1905659"/>
            <a:ext cx="33881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9" name="Straight Arrow Connector 108">
            <a:extLst>
              <a:ext uri="{FF2B5EF4-FFF2-40B4-BE49-F238E27FC236}">
                <a16:creationId xmlns:a16="http://schemas.microsoft.com/office/drawing/2014/main" id="{44C3A5AA-82E1-4524-9EBF-F3AB020F384E}"/>
              </a:ext>
            </a:extLst>
          </p:cNvPr>
          <p:cNvCxnSpPr>
            <a:cxnSpLocks/>
            <a:stCxn id="100" idx="3"/>
            <a:endCxn id="94" idx="1"/>
          </p:cNvCxnSpPr>
          <p:nvPr/>
        </p:nvCxnSpPr>
        <p:spPr>
          <a:xfrm>
            <a:off x="6928992" y="1905659"/>
            <a:ext cx="338150" cy="449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0" name="Straight Arrow Connector 109">
            <a:extLst>
              <a:ext uri="{FF2B5EF4-FFF2-40B4-BE49-F238E27FC236}">
                <a16:creationId xmlns:a16="http://schemas.microsoft.com/office/drawing/2014/main" id="{110C82D2-9244-43C1-BCE1-B682BC822E34}"/>
              </a:ext>
            </a:extLst>
          </p:cNvPr>
          <p:cNvCxnSpPr>
            <a:cxnSpLocks/>
            <a:stCxn id="94" idx="3"/>
            <a:endCxn id="95" idx="1"/>
          </p:cNvCxnSpPr>
          <p:nvPr/>
        </p:nvCxnSpPr>
        <p:spPr>
          <a:xfrm flipV="1">
            <a:off x="9068575" y="1901544"/>
            <a:ext cx="335649" cy="860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111" name="Picture 2" descr="Image result for wikidata logo">
            <a:extLst>
              <a:ext uri="{FF2B5EF4-FFF2-40B4-BE49-F238E27FC236}">
                <a16:creationId xmlns:a16="http://schemas.microsoft.com/office/drawing/2014/main" id="{D56F7F86-F78A-43E1-9B4B-BAAC3B07875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13115" y="2546162"/>
            <a:ext cx="650874" cy="874155"/>
          </a:xfrm>
          <a:prstGeom prst="rect">
            <a:avLst/>
          </a:prstGeom>
          <a:noFill/>
          <a:extLst>
            <a:ext uri="{909E8E84-426E-40DD-AFC4-6F175D3DCCD1}">
              <a14:hiddenFill xmlns:a14="http://schemas.microsoft.com/office/drawing/2010/main">
                <a:solidFill>
                  <a:srgbClr val="FFFFFF"/>
                </a:solidFill>
              </a14:hiddenFill>
            </a:ext>
          </a:extLst>
        </p:spPr>
      </p:pic>
      <p:grpSp>
        <p:nvGrpSpPr>
          <p:cNvPr id="112" name="Group 111">
            <a:extLst>
              <a:ext uri="{FF2B5EF4-FFF2-40B4-BE49-F238E27FC236}">
                <a16:creationId xmlns:a16="http://schemas.microsoft.com/office/drawing/2014/main" id="{61E536C2-8F49-4224-9190-21DE3875C2D4}"/>
              </a:ext>
            </a:extLst>
          </p:cNvPr>
          <p:cNvGrpSpPr/>
          <p:nvPr/>
        </p:nvGrpSpPr>
        <p:grpSpPr>
          <a:xfrm>
            <a:off x="5675601" y="2588641"/>
            <a:ext cx="744106" cy="732002"/>
            <a:chOff x="4861169" y="4876699"/>
            <a:chExt cx="1209007" cy="1153076"/>
          </a:xfrm>
        </p:grpSpPr>
        <p:sp>
          <p:nvSpPr>
            <p:cNvPr id="113" name="Oval 112">
              <a:extLst>
                <a:ext uri="{FF2B5EF4-FFF2-40B4-BE49-F238E27FC236}">
                  <a16:creationId xmlns:a16="http://schemas.microsoft.com/office/drawing/2014/main" id="{0F6A85E4-CA5C-4D30-8CB9-D303D3671196}"/>
                </a:ext>
              </a:extLst>
            </p:cNvPr>
            <p:cNvSpPr/>
            <p:nvPr/>
          </p:nvSpPr>
          <p:spPr>
            <a:xfrm>
              <a:off x="4861169" y="4876699"/>
              <a:ext cx="1209007" cy="1153076"/>
            </a:xfrm>
            <a:prstGeom prst="ellipse">
              <a:avLst/>
            </a:prstGeom>
            <a:solidFill>
              <a:schemeClr val="accent1">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lt1"/>
            </a:fontRef>
          </p:style>
          <p:txBody>
            <a:bodyPr rtlCol="0" anchor="ctr"/>
            <a:lstStyle/>
            <a:p>
              <a:pPr algn="ctr"/>
              <a:endParaRPr lang="en-US" b="1" dirty="0"/>
            </a:p>
            <a:p>
              <a:pPr algn="ctr"/>
              <a:br>
                <a:rPr lang="en-US" sz="500" b="1" dirty="0"/>
              </a:br>
              <a:r>
                <a:rPr lang="en-US" sz="500" b="1" dirty="0"/>
                <a:t>Knowledge Graph</a:t>
              </a:r>
            </a:p>
          </p:txBody>
        </p:sp>
        <p:grpSp>
          <p:nvGrpSpPr>
            <p:cNvPr id="114" name="Group 113">
              <a:extLst>
                <a:ext uri="{FF2B5EF4-FFF2-40B4-BE49-F238E27FC236}">
                  <a16:creationId xmlns:a16="http://schemas.microsoft.com/office/drawing/2014/main" id="{3C4B50A4-FCF5-49DD-A5DA-0831100CDCFA}"/>
                </a:ext>
              </a:extLst>
            </p:cNvPr>
            <p:cNvGrpSpPr/>
            <p:nvPr/>
          </p:nvGrpSpPr>
          <p:grpSpPr>
            <a:xfrm>
              <a:off x="5137054" y="5076191"/>
              <a:ext cx="657236" cy="439967"/>
              <a:chOff x="582100" y="2708694"/>
              <a:chExt cx="1073658" cy="731239"/>
            </a:xfrm>
            <a:solidFill>
              <a:schemeClr val="bg1"/>
            </a:solidFill>
          </p:grpSpPr>
          <p:sp>
            <p:nvSpPr>
              <p:cNvPr id="115" name="Oval 114">
                <a:extLst>
                  <a:ext uri="{FF2B5EF4-FFF2-40B4-BE49-F238E27FC236}">
                    <a16:creationId xmlns:a16="http://schemas.microsoft.com/office/drawing/2014/main" id="{50018BA9-3F9D-407D-9C74-AD5E0F7FC4A4}"/>
                  </a:ext>
                </a:extLst>
              </p:cNvPr>
              <p:cNvSpPr/>
              <p:nvPr/>
            </p:nvSpPr>
            <p:spPr>
              <a:xfrm>
                <a:off x="1035170" y="2708694"/>
                <a:ext cx="137160" cy="137160"/>
              </a:xfrm>
              <a:prstGeom prst="ellipse">
                <a:avLst/>
              </a:prstGeom>
              <a:grpFill/>
              <a:ln w="19050" cap="flat" cmpd="sng" algn="ctr">
                <a:solidFill>
                  <a:schemeClr val="tx2">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US"/>
              </a:p>
            </p:txBody>
          </p:sp>
          <p:sp>
            <p:nvSpPr>
              <p:cNvPr id="116" name="Oval 115">
                <a:extLst>
                  <a:ext uri="{FF2B5EF4-FFF2-40B4-BE49-F238E27FC236}">
                    <a16:creationId xmlns:a16="http://schemas.microsoft.com/office/drawing/2014/main" id="{0F3189E0-F8A2-458F-98A0-EEEA521BC9B4}"/>
                  </a:ext>
                </a:extLst>
              </p:cNvPr>
              <p:cNvSpPr/>
              <p:nvPr/>
            </p:nvSpPr>
            <p:spPr>
              <a:xfrm>
                <a:off x="803705" y="2999395"/>
                <a:ext cx="137160" cy="137160"/>
              </a:xfrm>
              <a:prstGeom prst="ellipse">
                <a:avLst/>
              </a:prstGeom>
              <a:grpFill/>
              <a:ln w="19050" cap="flat" cmpd="sng" algn="ctr">
                <a:solidFill>
                  <a:schemeClr val="tx2">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US"/>
              </a:p>
            </p:txBody>
          </p:sp>
          <p:cxnSp>
            <p:nvCxnSpPr>
              <p:cNvPr id="117" name="Straight Connector 116">
                <a:extLst>
                  <a:ext uri="{FF2B5EF4-FFF2-40B4-BE49-F238E27FC236}">
                    <a16:creationId xmlns:a16="http://schemas.microsoft.com/office/drawing/2014/main" id="{D6DB96C3-0E08-4A5D-A832-29B95A9E5FF6}"/>
                  </a:ext>
                </a:extLst>
              </p:cNvPr>
              <p:cNvCxnSpPr>
                <a:stCxn id="115" idx="3"/>
                <a:endCxn id="116" idx="7"/>
              </p:cNvCxnSpPr>
              <p:nvPr/>
            </p:nvCxnSpPr>
            <p:spPr>
              <a:xfrm flipH="1">
                <a:off x="920778" y="2825767"/>
                <a:ext cx="134479" cy="193715"/>
              </a:xfrm>
              <a:prstGeom prst="line">
                <a:avLst/>
              </a:prstGeom>
              <a:grpFill/>
              <a:ln w="19050" cap="flat" cmpd="sng" algn="ctr">
                <a:solidFill>
                  <a:schemeClr val="tx2">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cxnSp>
          <p:sp>
            <p:nvSpPr>
              <p:cNvPr id="118" name="Oval 117">
                <a:extLst>
                  <a:ext uri="{FF2B5EF4-FFF2-40B4-BE49-F238E27FC236}">
                    <a16:creationId xmlns:a16="http://schemas.microsoft.com/office/drawing/2014/main" id="{BA90EB54-8705-4691-8866-03264A3972F5}"/>
                  </a:ext>
                </a:extLst>
              </p:cNvPr>
              <p:cNvSpPr/>
              <p:nvPr/>
            </p:nvSpPr>
            <p:spPr>
              <a:xfrm>
                <a:off x="1251512" y="2979308"/>
                <a:ext cx="137160" cy="137160"/>
              </a:xfrm>
              <a:prstGeom prst="ellipse">
                <a:avLst/>
              </a:prstGeom>
              <a:grpFill/>
              <a:ln w="19050" cap="flat" cmpd="sng" algn="ctr">
                <a:solidFill>
                  <a:schemeClr val="tx2">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US"/>
              </a:p>
            </p:txBody>
          </p:sp>
          <p:cxnSp>
            <p:nvCxnSpPr>
              <p:cNvPr id="119" name="Straight Connector 118">
                <a:extLst>
                  <a:ext uri="{FF2B5EF4-FFF2-40B4-BE49-F238E27FC236}">
                    <a16:creationId xmlns:a16="http://schemas.microsoft.com/office/drawing/2014/main" id="{07EB8946-BFEB-4D15-9058-F7745BFB0C30}"/>
                  </a:ext>
                </a:extLst>
              </p:cNvPr>
              <p:cNvCxnSpPr>
                <a:stCxn id="115" idx="5"/>
                <a:endCxn id="118" idx="1"/>
              </p:cNvCxnSpPr>
              <p:nvPr/>
            </p:nvCxnSpPr>
            <p:spPr>
              <a:xfrm>
                <a:off x="1152243" y="2825767"/>
                <a:ext cx="119356" cy="173628"/>
              </a:xfrm>
              <a:prstGeom prst="line">
                <a:avLst/>
              </a:prstGeom>
              <a:grpFill/>
              <a:ln w="19050" cap="flat" cmpd="sng" algn="ctr">
                <a:solidFill>
                  <a:schemeClr val="tx2">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cxnSp>
          <p:sp>
            <p:nvSpPr>
              <p:cNvPr id="120" name="Oval 119">
                <a:extLst>
                  <a:ext uri="{FF2B5EF4-FFF2-40B4-BE49-F238E27FC236}">
                    <a16:creationId xmlns:a16="http://schemas.microsoft.com/office/drawing/2014/main" id="{BA5B9B9F-1B33-49C5-AC2C-88990BFED8D3}"/>
                  </a:ext>
                </a:extLst>
              </p:cNvPr>
              <p:cNvSpPr/>
              <p:nvPr/>
            </p:nvSpPr>
            <p:spPr>
              <a:xfrm>
                <a:off x="582100" y="3282686"/>
                <a:ext cx="137160" cy="137160"/>
              </a:xfrm>
              <a:prstGeom prst="ellipse">
                <a:avLst/>
              </a:prstGeom>
              <a:grpFill/>
              <a:ln w="19050" cap="flat" cmpd="sng" algn="ctr">
                <a:solidFill>
                  <a:schemeClr val="tx2">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US"/>
              </a:p>
            </p:txBody>
          </p:sp>
          <p:cxnSp>
            <p:nvCxnSpPr>
              <p:cNvPr id="121" name="Straight Connector 120">
                <a:extLst>
                  <a:ext uri="{FF2B5EF4-FFF2-40B4-BE49-F238E27FC236}">
                    <a16:creationId xmlns:a16="http://schemas.microsoft.com/office/drawing/2014/main" id="{14CD231B-3C9D-446C-847A-EFAD01A54149}"/>
                  </a:ext>
                </a:extLst>
              </p:cNvPr>
              <p:cNvCxnSpPr>
                <a:stCxn id="116" idx="3"/>
                <a:endCxn id="120" idx="7"/>
              </p:cNvCxnSpPr>
              <p:nvPr/>
            </p:nvCxnSpPr>
            <p:spPr>
              <a:xfrm flipH="1">
                <a:off x="699173" y="3116468"/>
                <a:ext cx="124619" cy="186305"/>
              </a:xfrm>
              <a:prstGeom prst="line">
                <a:avLst/>
              </a:prstGeom>
              <a:grpFill/>
              <a:ln w="19050" cap="flat" cmpd="sng" algn="ctr">
                <a:solidFill>
                  <a:schemeClr val="tx2">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cxnSp>
          <p:sp>
            <p:nvSpPr>
              <p:cNvPr id="122" name="Oval 121">
                <a:extLst>
                  <a:ext uri="{FF2B5EF4-FFF2-40B4-BE49-F238E27FC236}">
                    <a16:creationId xmlns:a16="http://schemas.microsoft.com/office/drawing/2014/main" id="{2250E6A2-D926-496F-9505-9135997D2894}"/>
                  </a:ext>
                </a:extLst>
              </p:cNvPr>
              <p:cNvSpPr/>
              <p:nvPr/>
            </p:nvSpPr>
            <p:spPr>
              <a:xfrm>
                <a:off x="1058898" y="3283057"/>
                <a:ext cx="137160" cy="137160"/>
              </a:xfrm>
              <a:prstGeom prst="ellipse">
                <a:avLst/>
              </a:prstGeom>
              <a:grpFill/>
              <a:ln w="19050" cap="flat" cmpd="sng" algn="ctr">
                <a:solidFill>
                  <a:schemeClr val="tx2">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US"/>
              </a:p>
            </p:txBody>
          </p:sp>
          <p:cxnSp>
            <p:nvCxnSpPr>
              <p:cNvPr id="123" name="Straight Connector 122">
                <a:extLst>
                  <a:ext uri="{FF2B5EF4-FFF2-40B4-BE49-F238E27FC236}">
                    <a16:creationId xmlns:a16="http://schemas.microsoft.com/office/drawing/2014/main" id="{A8D67DFD-3E6B-4014-BC6D-1A98A7334B82}"/>
                  </a:ext>
                </a:extLst>
              </p:cNvPr>
              <p:cNvCxnSpPr>
                <a:stCxn id="116" idx="5"/>
                <a:endCxn id="122" idx="1"/>
              </p:cNvCxnSpPr>
              <p:nvPr/>
            </p:nvCxnSpPr>
            <p:spPr>
              <a:xfrm>
                <a:off x="920778" y="3116468"/>
                <a:ext cx="158207" cy="186676"/>
              </a:xfrm>
              <a:prstGeom prst="line">
                <a:avLst/>
              </a:prstGeom>
              <a:grpFill/>
              <a:ln w="19050" cap="flat" cmpd="sng" algn="ctr">
                <a:solidFill>
                  <a:schemeClr val="tx2">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cxnSp>
          <p:sp>
            <p:nvSpPr>
              <p:cNvPr id="124" name="Oval 123">
                <a:extLst>
                  <a:ext uri="{FF2B5EF4-FFF2-40B4-BE49-F238E27FC236}">
                    <a16:creationId xmlns:a16="http://schemas.microsoft.com/office/drawing/2014/main" id="{72DB3ACE-45C4-448A-8355-283D86F8BFE8}"/>
                  </a:ext>
                </a:extLst>
              </p:cNvPr>
              <p:cNvSpPr/>
              <p:nvPr/>
            </p:nvSpPr>
            <p:spPr>
              <a:xfrm>
                <a:off x="1518598" y="3302773"/>
                <a:ext cx="137160" cy="137160"/>
              </a:xfrm>
              <a:prstGeom prst="ellipse">
                <a:avLst/>
              </a:prstGeom>
              <a:grpFill/>
              <a:ln w="19050" cap="flat" cmpd="sng" algn="ctr">
                <a:solidFill>
                  <a:schemeClr val="tx2">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US"/>
              </a:p>
            </p:txBody>
          </p:sp>
          <p:cxnSp>
            <p:nvCxnSpPr>
              <p:cNvPr id="125" name="Straight Connector 124">
                <a:extLst>
                  <a:ext uri="{FF2B5EF4-FFF2-40B4-BE49-F238E27FC236}">
                    <a16:creationId xmlns:a16="http://schemas.microsoft.com/office/drawing/2014/main" id="{F2D7049E-E6F7-4078-8647-7F5D57DFD784}"/>
                  </a:ext>
                </a:extLst>
              </p:cNvPr>
              <p:cNvCxnSpPr>
                <a:stCxn id="118" idx="5"/>
                <a:endCxn id="124" idx="1"/>
              </p:cNvCxnSpPr>
              <p:nvPr/>
            </p:nvCxnSpPr>
            <p:spPr>
              <a:xfrm>
                <a:off x="1368585" y="3096381"/>
                <a:ext cx="170100" cy="226479"/>
              </a:xfrm>
              <a:prstGeom prst="line">
                <a:avLst/>
              </a:prstGeom>
              <a:grpFill/>
              <a:ln w="19050" cap="flat" cmpd="sng" algn="ctr">
                <a:solidFill>
                  <a:schemeClr val="tx2">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cxnSp>
        </p:grpSp>
      </p:grpSp>
      <p:sp>
        <p:nvSpPr>
          <p:cNvPr id="41" name="Rectangle 40">
            <a:extLst>
              <a:ext uri="{FF2B5EF4-FFF2-40B4-BE49-F238E27FC236}">
                <a16:creationId xmlns:a16="http://schemas.microsoft.com/office/drawing/2014/main" id="{BC14B3A6-D33A-40DA-BA29-3EBE99F1CA0E}"/>
              </a:ext>
            </a:extLst>
          </p:cNvPr>
          <p:cNvSpPr/>
          <p:nvPr/>
        </p:nvSpPr>
        <p:spPr>
          <a:xfrm>
            <a:off x="5636176" y="3329268"/>
            <a:ext cx="989373" cy="276999"/>
          </a:xfrm>
          <a:prstGeom prst="rect">
            <a:avLst/>
          </a:prstGeom>
        </p:spPr>
        <p:txBody>
          <a:bodyPr wrap="none">
            <a:spAutoFit/>
          </a:bodyPr>
          <a:lstStyle/>
          <a:p>
            <a:r>
              <a:rPr lang="en-US" sz="1200" i="1" dirty="0">
                <a:solidFill>
                  <a:schemeClr val="accent2"/>
                </a:solidFill>
              </a:rPr>
              <a:t>ANSWER KG</a:t>
            </a:r>
            <a:endParaRPr lang="en-US" sz="1200" dirty="0"/>
          </a:p>
        </p:txBody>
      </p:sp>
      <p:cxnSp>
        <p:nvCxnSpPr>
          <p:cNvPr id="43" name="Straight Arrow Connector 42">
            <a:extLst>
              <a:ext uri="{FF2B5EF4-FFF2-40B4-BE49-F238E27FC236}">
                <a16:creationId xmlns:a16="http://schemas.microsoft.com/office/drawing/2014/main" id="{38398C76-92A6-442D-AE5C-A444EB5D1F83}"/>
              </a:ext>
            </a:extLst>
          </p:cNvPr>
          <p:cNvCxnSpPr>
            <a:cxnSpLocks/>
            <a:endCxn id="100" idx="2"/>
          </p:cNvCxnSpPr>
          <p:nvPr/>
        </p:nvCxnSpPr>
        <p:spPr>
          <a:xfrm flipV="1">
            <a:off x="5054968" y="2323985"/>
            <a:ext cx="599386" cy="343145"/>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126" name="Straight Arrow Connector 125">
            <a:extLst>
              <a:ext uri="{FF2B5EF4-FFF2-40B4-BE49-F238E27FC236}">
                <a16:creationId xmlns:a16="http://schemas.microsoft.com/office/drawing/2014/main" id="{45002F91-BA27-4280-B31E-6B4A38502262}"/>
              </a:ext>
            </a:extLst>
          </p:cNvPr>
          <p:cNvCxnSpPr>
            <a:cxnSpLocks/>
            <a:stCxn id="113" idx="0"/>
            <a:endCxn id="100" idx="2"/>
          </p:cNvCxnSpPr>
          <p:nvPr/>
        </p:nvCxnSpPr>
        <p:spPr>
          <a:xfrm flipH="1" flipV="1">
            <a:off x="5654354" y="2323985"/>
            <a:ext cx="393300" cy="264656"/>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8C47861F-3395-449D-87D9-5F1C406D30D3}"/>
              </a:ext>
            </a:extLst>
          </p:cNvPr>
          <p:cNvCxnSpPr>
            <a:cxnSpLocks/>
          </p:cNvCxnSpPr>
          <p:nvPr/>
        </p:nvCxnSpPr>
        <p:spPr>
          <a:xfrm>
            <a:off x="463801" y="3652281"/>
            <a:ext cx="11212220" cy="0"/>
          </a:xfrm>
          <a:prstGeom prst="line">
            <a:avLst/>
          </a:prstGeom>
          <a:ln>
            <a:prstDash val="sysDash"/>
          </a:ln>
        </p:spPr>
        <p:style>
          <a:lnRef idx="1">
            <a:schemeClr val="dk1"/>
          </a:lnRef>
          <a:fillRef idx="0">
            <a:schemeClr val="dk1"/>
          </a:fillRef>
          <a:effectRef idx="0">
            <a:schemeClr val="dk1"/>
          </a:effectRef>
          <a:fontRef idx="minor">
            <a:schemeClr val="tx1"/>
          </a:fontRef>
        </p:style>
      </p:cxnSp>
      <p:sp>
        <p:nvSpPr>
          <p:cNvPr id="131" name="Rectangle 130">
            <a:extLst>
              <a:ext uri="{FF2B5EF4-FFF2-40B4-BE49-F238E27FC236}">
                <a16:creationId xmlns:a16="http://schemas.microsoft.com/office/drawing/2014/main" id="{D0E9C177-7661-410E-B650-E2AE4FE106D1}"/>
              </a:ext>
            </a:extLst>
          </p:cNvPr>
          <p:cNvSpPr/>
          <p:nvPr/>
        </p:nvSpPr>
        <p:spPr>
          <a:xfrm>
            <a:off x="373319" y="3729484"/>
            <a:ext cx="1253869" cy="369332"/>
          </a:xfrm>
          <a:prstGeom prst="rect">
            <a:avLst/>
          </a:prstGeom>
        </p:spPr>
        <p:txBody>
          <a:bodyPr wrap="none">
            <a:spAutoFit/>
          </a:bodyPr>
          <a:lstStyle/>
          <a:p>
            <a:r>
              <a:rPr lang="en-US" b="1" dirty="0">
                <a:solidFill>
                  <a:schemeClr val="accent1"/>
                </a:solidFill>
              </a:rPr>
              <a:t>Examples:</a:t>
            </a:r>
          </a:p>
        </p:txBody>
      </p:sp>
      <p:sp>
        <p:nvSpPr>
          <p:cNvPr id="134" name="TextBox 133">
            <a:extLst>
              <a:ext uri="{FF2B5EF4-FFF2-40B4-BE49-F238E27FC236}">
                <a16:creationId xmlns:a16="http://schemas.microsoft.com/office/drawing/2014/main" id="{35546AEF-0F9F-439F-99A7-D3A00C38FCB1}"/>
              </a:ext>
            </a:extLst>
          </p:cNvPr>
          <p:cNvSpPr txBox="1"/>
          <p:nvPr/>
        </p:nvSpPr>
        <p:spPr>
          <a:xfrm>
            <a:off x="3189583" y="4302647"/>
            <a:ext cx="2467335" cy="430887"/>
          </a:xfrm>
          <a:prstGeom prst="rect">
            <a:avLst/>
          </a:prstGeom>
          <a:noFill/>
        </p:spPr>
        <p:txBody>
          <a:bodyPr wrap="square" lIns="0" tIns="0" rIns="0" bIns="0" rtlCol="0">
            <a:spAutoFit/>
          </a:bodyPr>
          <a:lstStyle/>
          <a:p>
            <a:pPr algn="ctr"/>
            <a:r>
              <a:rPr lang="en-US" sz="1400" i="1" dirty="0">
                <a:solidFill>
                  <a:schemeClr val="accent2"/>
                </a:solidFill>
              </a:rPr>
              <a:t>extraction of equations and concepts</a:t>
            </a:r>
          </a:p>
        </p:txBody>
      </p:sp>
      <p:sp>
        <p:nvSpPr>
          <p:cNvPr id="135" name="TextBox 134">
            <a:extLst>
              <a:ext uri="{FF2B5EF4-FFF2-40B4-BE49-F238E27FC236}">
                <a16:creationId xmlns:a16="http://schemas.microsoft.com/office/drawing/2014/main" id="{AB262DE7-F0ED-4769-AE37-866823092109}"/>
              </a:ext>
            </a:extLst>
          </p:cNvPr>
          <p:cNvSpPr txBox="1"/>
          <p:nvPr/>
        </p:nvSpPr>
        <p:spPr>
          <a:xfrm>
            <a:off x="2436361" y="6285356"/>
            <a:ext cx="1859749" cy="430887"/>
          </a:xfrm>
          <a:prstGeom prst="rect">
            <a:avLst/>
          </a:prstGeom>
          <a:noFill/>
        </p:spPr>
        <p:txBody>
          <a:bodyPr wrap="square" lIns="0" tIns="0" rIns="0" bIns="0" rtlCol="0">
            <a:spAutoFit/>
          </a:bodyPr>
          <a:lstStyle/>
          <a:p>
            <a:pPr algn="ctr"/>
            <a:r>
              <a:rPr lang="en-US" sz="1400" i="1" dirty="0">
                <a:solidFill>
                  <a:schemeClr val="accent2"/>
                </a:solidFill>
              </a:rPr>
              <a:t>extraction of equations and concepts</a:t>
            </a:r>
          </a:p>
        </p:txBody>
      </p:sp>
      <p:sp>
        <p:nvSpPr>
          <p:cNvPr id="136" name="TextBox 135">
            <a:extLst>
              <a:ext uri="{FF2B5EF4-FFF2-40B4-BE49-F238E27FC236}">
                <a16:creationId xmlns:a16="http://schemas.microsoft.com/office/drawing/2014/main" id="{D89D14C7-A89A-49D3-8FF2-44FCD2B227E3}"/>
              </a:ext>
            </a:extLst>
          </p:cNvPr>
          <p:cNvSpPr txBox="1"/>
          <p:nvPr/>
        </p:nvSpPr>
        <p:spPr>
          <a:xfrm>
            <a:off x="7561764" y="6285356"/>
            <a:ext cx="1534312" cy="430887"/>
          </a:xfrm>
          <a:prstGeom prst="rect">
            <a:avLst/>
          </a:prstGeom>
          <a:noFill/>
        </p:spPr>
        <p:txBody>
          <a:bodyPr wrap="square" lIns="0" tIns="0" rIns="0" bIns="0" rtlCol="0">
            <a:spAutoFit/>
          </a:bodyPr>
          <a:lstStyle/>
          <a:p>
            <a:pPr algn="ctr"/>
            <a:r>
              <a:rPr lang="en-US" sz="1400" i="1" dirty="0">
                <a:solidFill>
                  <a:schemeClr val="accent2"/>
                </a:solidFill>
              </a:rPr>
              <a:t>extraction of relation between concepts</a:t>
            </a:r>
          </a:p>
        </p:txBody>
      </p:sp>
      <p:pic>
        <p:nvPicPr>
          <p:cNvPr id="1028" name="Picture 4" descr="Image result for document icon">
            <a:extLst>
              <a:ext uri="{FF2B5EF4-FFF2-40B4-BE49-F238E27FC236}">
                <a16:creationId xmlns:a16="http://schemas.microsoft.com/office/drawing/2014/main" id="{8747AEEF-E29B-4475-968D-2865FD4685E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2526" y="1535370"/>
            <a:ext cx="732346" cy="732346"/>
          </a:xfrm>
          <a:prstGeom prst="rect">
            <a:avLst/>
          </a:prstGeom>
          <a:noFill/>
          <a:extLst>
            <a:ext uri="{909E8E84-426E-40DD-AFC4-6F175D3DCCD1}">
              <a14:hiddenFill xmlns:a14="http://schemas.microsoft.com/office/drawing/2010/main">
                <a:solidFill>
                  <a:srgbClr val="FFFFFF"/>
                </a:solidFill>
              </a14:hiddenFill>
            </a:ext>
          </a:extLst>
        </p:spPr>
      </p:pic>
      <p:cxnSp>
        <p:nvCxnSpPr>
          <p:cNvPr id="142" name="Straight Arrow Connector 141">
            <a:extLst>
              <a:ext uri="{FF2B5EF4-FFF2-40B4-BE49-F238E27FC236}">
                <a16:creationId xmlns:a16="http://schemas.microsoft.com/office/drawing/2014/main" id="{04B8D0D9-2BFD-4CF8-B851-E8AE30203C92}"/>
              </a:ext>
            </a:extLst>
          </p:cNvPr>
          <p:cNvCxnSpPr>
            <a:cxnSpLocks/>
            <a:stCxn id="1028" idx="3"/>
            <a:endCxn id="49" idx="1"/>
          </p:cNvCxnSpPr>
          <p:nvPr/>
        </p:nvCxnSpPr>
        <p:spPr>
          <a:xfrm>
            <a:off x="1174872" y="1901543"/>
            <a:ext cx="316754" cy="411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6" name="Rectangle 145">
            <a:extLst>
              <a:ext uri="{FF2B5EF4-FFF2-40B4-BE49-F238E27FC236}">
                <a16:creationId xmlns:a16="http://schemas.microsoft.com/office/drawing/2014/main" id="{B876749B-A00C-405A-8ED5-E749B25131C2}"/>
              </a:ext>
            </a:extLst>
          </p:cNvPr>
          <p:cNvSpPr/>
          <p:nvPr/>
        </p:nvSpPr>
        <p:spPr>
          <a:xfrm>
            <a:off x="3855873" y="5639375"/>
            <a:ext cx="535373" cy="430887"/>
          </a:xfrm>
          <a:prstGeom prst="rect">
            <a:avLst/>
          </a:prstGeom>
          <a:solidFill>
            <a:schemeClr val="accent1">
              <a:lumMod val="20000"/>
              <a:lumOff val="80000"/>
              <a:alpha val="3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i="1" dirty="0"/>
          </a:p>
        </p:txBody>
      </p:sp>
      <p:sp>
        <p:nvSpPr>
          <p:cNvPr id="147" name="Rectangle 146">
            <a:extLst>
              <a:ext uri="{FF2B5EF4-FFF2-40B4-BE49-F238E27FC236}">
                <a16:creationId xmlns:a16="http://schemas.microsoft.com/office/drawing/2014/main" id="{959ECD47-A0A8-4FBB-944E-53F0C0D2D464}"/>
              </a:ext>
            </a:extLst>
          </p:cNvPr>
          <p:cNvSpPr/>
          <p:nvPr/>
        </p:nvSpPr>
        <p:spPr>
          <a:xfrm>
            <a:off x="3633343" y="5970041"/>
            <a:ext cx="1067921" cy="369332"/>
          </a:xfrm>
          <a:prstGeom prst="rect">
            <a:avLst/>
          </a:prstGeom>
        </p:spPr>
        <p:txBody>
          <a:bodyPr wrap="none">
            <a:spAutoFit/>
          </a:bodyPr>
          <a:lstStyle/>
          <a:p>
            <a:r>
              <a:rPr lang="en-US" b="1" i="1" dirty="0"/>
              <a:t>Concept</a:t>
            </a:r>
          </a:p>
        </p:txBody>
      </p:sp>
    </p:spTree>
    <p:extLst>
      <p:ext uri="{BB962C8B-B14F-4D97-AF65-F5344CB8AC3E}">
        <p14:creationId xmlns:p14="http://schemas.microsoft.com/office/powerpoint/2010/main" val="26238359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E50B13-DEDC-481E-AD6B-8BC4E1CC2825}"/>
              </a:ext>
            </a:extLst>
          </p:cNvPr>
          <p:cNvSpPr>
            <a:spLocks noGrp="1"/>
          </p:cNvSpPr>
          <p:nvPr>
            <p:ph type="title"/>
          </p:nvPr>
        </p:nvSpPr>
        <p:spPr>
          <a:xfrm>
            <a:off x="1627187" y="222086"/>
            <a:ext cx="10496495" cy="914400"/>
          </a:xfrm>
        </p:spPr>
        <p:txBody>
          <a:bodyPr/>
          <a:lstStyle/>
          <a:p>
            <a:r>
              <a:rPr lang="en-US" dirty="0"/>
              <a:t>Computational modeling and knowledge representation</a:t>
            </a:r>
          </a:p>
        </p:txBody>
      </p:sp>
      <p:sp>
        <p:nvSpPr>
          <p:cNvPr id="3" name="Slide Number Placeholder 2">
            <a:extLst>
              <a:ext uri="{FF2B5EF4-FFF2-40B4-BE49-F238E27FC236}">
                <a16:creationId xmlns:a16="http://schemas.microsoft.com/office/drawing/2014/main" id="{519D1F86-9258-405F-924E-23D19C6E38EA}"/>
              </a:ext>
            </a:extLst>
          </p:cNvPr>
          <p:cNvSpPr>
            <a:spLocks noGrp="1"/>
          </p:cNvSpPr>
          <p:nvPr>
            <p:ph type="sldNum" sz="quarter" idx="12"/>
          </p:nvPr>
        </p:nvSpPr>
        <p:spPr/>
        <p:txBody>
          <a:bodyPr/>
          <a:lstStyle/>
          <a:p>
            <a:fld id="{00E6A5BD-C011-4A45-AA3A-201790FB7F2B}" type="slidenum">
              <a:rPr lang="en-CA" smtClean="0"/>
              <a:t>9</a:t>
            </a:fld>
            <a:endParaRPr lang="en-CA"/>
          </a:p>
        </p:txBody>
      </p:sp>
      <p:pic>
        <p:nvPicPr>
          <p:cNvPr id="13" name="Picture 12">
            <a:extLst>
              <a:ext uri="{FF2B5EF4-FFF2-40B4-BE49-F238E27FC236}">
                <a16:creationId xmlns:a16="http://schemas.microsoft.com/office/drawing/2014/main" id="{CFEB3592-E7BF-46E6-B6BF-A7B1148A36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269" y="1208477"/>
            <a:ext cx="5610855" cy="2522107"/>
          </a:xfrm>
          <a:prstGeom prst="rect">
            <a:avLst/>
          </a:prstGeom>
        </p:spPr>
      </p:pic>
      <p:graphicFrame>
        <p:nvGraphicFramePr>
          <p:cNvPr id="18" name="Diagram 17">
            <a:extLst>
              <a:ext uri="{FF2B5EF4-FFF2-40B4-BE49-F238E27FC236}">
                <a16:creationId xmlns:a16="http://schemas.microsoft.com/office/drawing/2014/main" id="{D0A2CE58-BE99-4E8D-8F10-224E82320369}"/>
              </a:ext>
            </a:extLst>
          </p:cNvPr>
          <p:cNvGraphicFramePr/>
          <p:nvPr>
            <p:extLst/>
          </p:nvPr>
        </p:nvGraphicFramePr>
        <p:xfrm>
          <a:off x="6455979" y="1119349"/>
          <a:ext cx="5287655" cy="276998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mc:AlternateContent xmlns:mc="http://schemas.openxmlformats.org/markup-compatibility/2006" xmlns:a14="http://schemas.microsoft.com/office/drawing/2010/main">
        <mc:Choice Requires="a14">
          <p:graphicFrame>
            <p:nvGraphicFramePr>
              <p:cNvPr id="16" name="Table 15">
                <a:extLst>
                  <a:ext uri="{FF2B5EF4-FFF2-40B4-BE49-F238E27FC236}">
                    <a16:creationId xmlns:a16="http://schemas.microsoft.com/office/drawing/2014/main" id="{A266083E-FE3D-4ABB-B0AD-11ED2789F93A}"/>
                  </a:ext>
                </a:extLst>
              </p:cNvPr>
              <p:cNvGraphicFramePr>
                <a:graphicFrameLocks noGrp="1"/>
              </p:cNvGraphicFramePr>
              <p:nvPr>
                <p:extLst/>
              </p:nvPr>
            </p:nvGraphicFramePr>
            <p:xfrm>
              <a:off x="1016876" y="3840430"/>
              <a:ext cx="10496495" cy="2648096"/>
            </p:xfrm>
            <a:graphic>
              <a:graphicData uri="http://schemas.openxmlformats.org/drawingml/2006/table">
                <a:tbl>
                  <a:tblPr firstRow="1" bandRow="1">
                    <a:tableStyleId>{69012ECD-51FC-41F1-AA8D-1B2483CD663E}</a:tableStyleId>
                  </a:tblPr>
                  <a:tblGrid>
                    <a:gridCol w="2648607">
                      <a:extLst>
                        <a:ext uri="{9D8B030D-6E8A-4147-A177-3AD203B41FA5}">
                          <a16:colId xmlns:a16="http://schemas.microsoft.com/office/drawing/2014/main" val="3969745949"/>
                        </a:ext>
                      </a:extLst>
                    </a:gridCol>
                    <a:gridCol w="3764017">
                      <a:extLst>
                        <a:ext uri="{9D8B030D-6E8A-4147-A177-3AD203B41FA5}">
                          <a16:colId xmlns:a16="http://schemas.microsoft.com/office/drawing/2014/main" val="272139185"/>
                        </a:ext>
                      </a:extLst>
                    </a:gridCol>
                    <a:gridCol w="4083871">
                      <a:extLst>
                        <a:ext uri="{9D8B030D-6E8A-4147-A177-3AD203B41FA5}">
                          <a16:colId xmlns:a16="http://schemas.microsoft.com/office/drawing/2014/main" val="594154650"/>
                        </a:ext>
                      </a:extLst>
                    </a:gridCol>
                  </a:tblGrid>
                  <a:tr h="342084">
                    <a:tc>
                      <a:txBody>
                        <a:bodyPr/>
                        <a:lstStyle/>
                        <a:p>
                          <a:r>
                            <a:rPr lang="en-US" dirty="0"/>
                            <a:t>Description</a:t>
                          </a:r>
                        </a:p>
                      </a:txBody>
                      <a:tcPr/>
                    </a:tc>
                    <a:tc>
                      <a:txBody>
                        <a:bodyPr/>
                        <a:lstStyle/>
                        <a:p>
                          <a:r>
                            <a:rPr lang="en-US" dirty="0"/>
                            <a:t>Example</a:t>
                          </a:r>
                        </a:p>
                      </a:txBody>
                      <a:tcPr/>
                    </a:tc>
                    <a:tc>
                      <a:txBody>
                        <a:bodyPr/>
                        <a:lstStyle/>
                        <a:p>
                          <a:r>
                            <a:rPr lang="en-US" dirty="0"/>
                            <a:t>Approach</a:t>
                          </a:r>
                        </a:p>
                      </a:txBody>
                      <a:tcPr/>
                    </a:tc>
                    <a:extLst>
                      <a:ext uri="{0D108BD9-81ED-4DB2-BD59-A6C34878D82A}">
                        <a16:rowId xmlns:a16="http://schemas.microsoft.com/office/drawing/2014/main" val="874150897"/>
                      </a:ext>
                    </a:extLst>
                  </a:tr>
                  <a:tr h="342084">
                    <a:tc>
                      <a:txBody>
                        <a:bodyPr/>
                        <a:lstStyle/>
                        <a:p>
                          <a:r>
                            <a:rPr lang="en-US" dirty="0"/>
                            <a:t>Structure and parameters known</a:t>
                          </a:r>
                        </a:p>
                      </a:txBody>
                      <a:tcPr/>
                    </a:tc>
                    <a:tc>
                      <a:txBody>
                        <a:bodyPr/>
                        <a:lstStyle/>
                        <a:p>
                          <a:r>
                            <a:rPr lang="en-US" dirty="0"/>
                            <a:t>F = ma and m = 2.0 kg</a:t>
                          </a:r>
                        </a:p>
                      </a:txBody>
                      <a:tcPr/>
                    </a:tc>
                    <a:tc>
                      <a:txBody>
                        <a:bodyPr/>
                        <a:lstStyle/>
                        <a:p>
                          <a:r>
                            <a:rPr lang="en-US" dirty="0"/>
                            <a:t>Translate from SADL equation to TensorFlow code</a:t>
                          </a:r>
                        </a:p>
                      </a:txBody>
                      <a:tcPr/>
                    </a:tc>
                    <a:extLst>
                      <a:ext uri="{0D108BD9-81ED-4DB2-BD59-A6C34878D82A}">
                        <a16:rowId xmlns:a16="http://schemas.microsoft.com/office/drawing/2014/main" val="120871784"/>
                      </a:ext>
                    </a:extLst>
                  </a:tr>
                  <a:tr h="496412">
                    <a:tc>
                      <a:txBody>
                        <a:bodyPr/>
                        <a:lstStyle/>
                        <a:p>
                          <a:r>
                            <a:rPr lang="en-US" dirty="0"/>
                            <a:t>Structure known, parameters unknown</a:t>
                          </a:r>
                        </a:p>
                      </a:txBody>
                      <a:tcPr/>
                    </a:tc>
                    <a:tc>
                      <a:txBody>
                        <a:bodyPr/>
                        <a:lstStyle/>
                        <a:p>
                          <a:pPr/>
                          <a14:m>
                            <m:oMathPara xmlns:m="http://schemas.openxmlformats.org/officeDocument/2006/math">
                              <m:oMathParaPr>
                                <m:jc m:val="centerGroup"/>
                              </m:oMathParaPr>
                              <m:oMath xmlns:m="http://schemas.openxmlformats.org/officeDocument/2006/math">
                                <m:r>
                                  <a:rPr lang="en-US" dirty="0" smtClean="0">
                                    <a:latin typeface="Cambria Math" panose="02040503050406030204" pitchFamily="18" charset="0"/>
                                  </a:rPr>
                                  <m:t>𝑥</m:t>
                                </m:r>
                                <m:r>
                                  <a:rPr lang="en-US" dirty="0" smtClean="0">
                                    <a:latin typeface="Cambria Math" panose="02040503050406030204" pitchFamily="18" charset="0"/>
                                  </a:rPr>
                                  <m:t>(</m:t>
                                </m:r>
                                <m:r>
                                  <a:rPr lang="en-US" dirty="0" smtClean="0">
                                    <a:latin typeface="Cambria Math" panose="02040503050406030204" pitchFamily="18" charset="0"/>
                                  </a:rPr>
                                  <m:t>𝑡</m:t>
                                </m:r>
                                <m:r>
                                  <a:rPr lang="en-US" dirty="0" smtClean="0">
                                    <a:latin typeface="Cambria Math" panose="02040503050406030204" pitchFamily="18" charset="0"/>
                                  </a:rPr>
                                  <m:t>) = </m:t>
                                </m:r>
                                <m:sSub>
                                  <m:sSubPr>
                                    <m:ctrlPr>
                                      <a:rPr lang="en-US" i="1" dirty="0" smtClean="0">
                                        <a:latin typeface="Cambria Math" panose="02040503050406030204" pitchFamily="18" charset="0"/>
                                      </a:rPr>
                                    </m:ctrlPr>
                                  </m:sSubPr>
                                  <m:e>
                                    <m:r>
                                      <a:rPr lang="en-US" dirty="0" smtClean="0">
                                        <a:latin typeface="Cambria Math" panose="02040503050406030204" pitchFamily="18" charset="0"/>
                                      </a:rPr>
                                      <m:t>𝑥</m:t>
                                    </m:r>
                                  </m:e>
                                  <m:sub>
                                    <m:r>
                                      <a:rPr lang="en-US" dirty="0" smtClean="0">
                                        <a:latin typeface="Cambria Math" panose="02040503050406030204" pitchFamily="18" charset="0"/>
                                      </a:rPr>
                                      <m:t>0</m:t>
                                    </m:r>
                                  </m:sub>
                                </m:sSub>
                                <m:r>
                                  <a:rPr lang="en-US" dirty="0" smtClean="0">
                                    <a:latin typeface="Cambria Math" panose="02040503050406030204" pitchFamily="18" charset="0"/>
                                  </a:rPr>
                                  <m:t> + </m:t>
                                </m:r>
                                <m:sSub>
                                  <m:sSubPr>
                                    <m:ctrlPr>
                                      <a:rPr lang="en-US" i="1" dirty="0" smtClean="0">
                                        <a:latin typeface="Cambria Math" panose="02040503050406030204" pitchFamily="18" charset="0"/>
                                      </a:rPr>
                                    </m:ctrlPr>
                                  </m:sSubPr>
                                  <m:e>
                                    <m:r>
                                      <a:rPr lang="en-US" dirty="0" smtClean="0">
                                        <a:latin typeface="Cambria Math" panose="02040503050406030204" pitchFamily="18" charset="0"/>
                                      </a:rPr>
                                      <m:t>𝑢</m:t>
                                    </m:r>
                                  </m:e>
                                  <m:sub>
                                    <m:r>
                                      <a:rPr lang="en-US" dirty="0" smtClean="0">
                                        <a:latin typeface="Cambria Math" panose="02040503050406030204" pitchFamily="18" charset="0"/>
                                      </a:rPr>
                                      <m:t>0</m:t>
                                    </m:r>
                                  </m:sub>
                                </m:sSub>
                                <m:r>
                                  <a:rPr lang="en-US" dirty="0" smtClean="0">
                                    <a:latin typeface="Cambria Math" panose="02040503050406030204" pitchFamily="18" charset="0"/>
                                  </a:rPr>
                                  <m:t>𝑡</m:t>
                                </m:r>
                                <m:r>
                                  <a:rPr lang="en-US" dirty="0" smtClean="0">
                                    <a:latin typeface="Cambria Math" panose="02040503050406030204" pitchFamily="18" charset="0"/>
                                  </a:rPr>
                                  <m:t> + ½ </m:t>
                                </m:r>
                                <m:sSub>
                                  <m:sSubPr>
                                    <m:ctrlPr>
                                      <a:rPr lang="en-US" i="1" dirty="0" smtClean="0">
                                        <a:latin typeface="Cambria Math" panose="02040503050406030204" pitchFamily="18" charset="0"/>
                                      </a:rPr>
                                    </m:ctrlPr>
                                  </m:sSubPr>
                                  <m:e>
                                    <m:r>
                                      <a:rPr lang="en-US" dirty="0" smtClean="0">
                                        <a:latin typeface="Cambria Math" panose="02040503050406030204" pitchFamily="18" charset="0"/>
                                      </a:rPr>
                                      <m:t>𝑎</m:t>
                                    </m:r>
                                  </m:e>
                                  <m:sub>
                                    <m:r>
                                      <a:rPr lang="en-US" dirty="0" smtClean="0">
                                        <a:latin typeface="Cambria Math" panose="02040503050406030204" pitchFamily="18" charset="0"/>
                                      </a:rPr>
                                      <m:t>0</m:t>
                                    </m:r>
                                  </m:sub>
                                </m:sSub>
                                <m:sSup>
                                  <m:sSupPr>
                                    <m:ctrlPr>
                                      <a:rPr lang="en-US" i="1" dirty="0" smtClean="0">
                                        <a:latin typeface="Cambria Math" panose="02040503050406030204" pitchFamily="18" charset="0"/>
                                      </a:rPr>
                                    </m:ctrlPr>
                                  </m:sSupPr>
                                  <m:e>
                                    <m:r>
                                      <a:rPr lang="en-US" dirty="0" smtClean="0">
                                        <a:latin typeface="Cambria Math" panose="02040503050406030204" pitchFamily="18" charset="0"/>
                                      </a:rPr>
                                      <m:t>𝑡</m:t>
                                    </m:r>
                                  </m:e>
                                  <m:sup>
                                    <m:r>
                                      <a:rPr lang="en-US" dirty="0" smtClean="0">
                                        <a:latin typeface="Cambria Math" panose="02040503050406030204" pitchFamily="18" charset="0"/>
                                      </a:rPr>
                                      <m:t>2</m:t>
                                    </m:r>
                                  </m:sup>
                                </m:sSup>
                              </m:oMath>
                            </m:oMathPara>
                          </a14:m>
                          <a:endParaRPr lang="en-US" dirty="0"/>
                        </a:p>
                      </a:txBody>
                      <a:tcPr/>
                    </a:tc>
                    <a:tc>
                      <a:txBody>
                        <a:bodyPr/>
                        <a:lstStyle/>
                        <a:p>
                          <a:pPr marL="0" marR="0" lvl="0" indent="0" algn="l" defTabSz="914400" rtl="0" eaLnBrk="1" fontAlgn="auto" latinLnBrk="0" hangingPunct="1">
                            <a:lnSpc>
                              <a:spcPct val="99000"/>
                            </a:lnSpc>
                            <a:spcBef>
                              <a:spcPts val="0"/>
                            </a:spcBef>
                            <a:spcAft>
                              <a:spcPts val="0"/>
                            </a:spcAft>
                            <a:buClrTx/>
                            <a:buSzTx/>
                            <a:buFontTx/>
                            <a:buNone/>
                            <a:tabLst/>
                            <a:defRPr/>
                          </a:pPr>
                          <a:r>
                            <a:rPr lang="en-US" dirty="0"/>
                            <a:t>Translate from SADL to TensorFlow Probability code with some chosen priors over parameters</a:t>
                          </a:r>
                        </a:p>
                      </a:txBody>
                      <a:tcPr/>
                    </a:tc>
                    <a:extLst>
                      <a:ext uri="{0D108BD9-81ED-4DB2-BD59-A6C34878D82A}">
                        <a16:rowId xmlns:a16="http://schemas.microsoft.com/office/drawing/2014/main" val="1898422848"/>
                      </a:ext>
                    </a:extLst>
                  </a:tr>
                  <a:tr h="700449">
                    <a:tc>
                      <a:txBody>
                        <a:bodyPr/>
                        <a:lstStyle/>
                        <a:p>
                          <a:r>
                            <a:rPr lang="en-US" dirty="0"/>
                            <a:t>Partial knowledge (structure unknown)</a:t>
                          </a:r>
                        </a:p>
                      </a:txBody>
                      <a:tcPr/>
                    </a:tc>
                    <a:tc>
                      <a:txBody>
                        <a:bodyPr/>
                        <a:lstStyle/>
                        <a:p>
                          <a:r>
                            <a:rPr lang="en-US" sz="1400" kern="1200" dirty="0">
                              <a:effectLst/>
                            </a:rPr>
                            <a:t>The amount of </a:t>
                          </a:r>
                          <a:r>
                            <a:rPr lang="en-US" sz="1400" u="sng" kern="1200" dirty="0">
                              <a:effectLst/>
                            </a:rPr>
                            <a:t>thrust</a:t>
                          </a:r>
                          <a:r>
                            <a:rPr lang="en-US" sz="1400" kern="1200" dirty="0">
                              <a:effectLst/>
                            </a:rPr>
                            <a:t> produced by the rocket depends on the </a:t>
                          </a:r>
                          <a:r>
                            <a:rPr lang="en-US" sz="1400" u="sng" kern="1200" dirty="0">
                              <a:effectLst/>
                            </a:rPr>
                            <a:t>mass flow rate </a:t>
                          </a:r>
                          <a:r>
                            <a:rPr lang="en-US" sz="1400" kern="1200" dirty="0">
                              <a:effectLst/>
                            </a:rPr>
                            <a:t>through the engine; </a:t>
                          </a:r>
                          <a:r>
                            <a:rPr lang="en-US" sz="1400" u="sng" kern="1200" dirty="0">
                              <a:effectLst/>
                            </a:rPr>
                            <a:t>position</a:t>
                          </a:r>
                          <a:r>
                            <a:rPr lang="en-US" sz="1400" kern="1200" dirty="0">
                              <a:effectLst/>
                            </a:rPr>
                            <a:t> is </a:t>
                          </a:r>
                          <a:r>
                            <a:rPr lang="en-US" sz="1400" u="sng" kern="1200" dirty="0">
                              <a:effectLst/>
                            </a:rPr>
                            <a:t>time</a:t>
                          </a:r>
                          <a:r>
                            <a:rPr lang="en-US" sz="1400" kern="1200" dirty="0">
                              <a:effectLst/>
                            </a:rPr>
                            <a:t>-varying</a:t>
                          </a:r>
                          <a:endParaRPr lang="en-US" dirty="0"/>
                        </a:p>
                      </a:txBody>
                      <a:tcPr/>
                    </a:tc>
                    <a:tc>
                      <a:txBody>
                        <a:bodyPr/>
                        <a:lstStyle/>
                        <a:p>
                          <a:r>
                            <a:rPr lang="en-US" dirty="0"/>
                            <a:t>Create </a:t>
                          </a:r>
                          <a:r>
                            <a:rPr lang="en-US" sz="1400" b="0" i="0" kern="1200" dirty="0">
                              <a:solidFill>
                                <a:schemeClr val="tx1"/>
                              </a:solidFill>
                              <a:effectLst/>
                              <a:latin typeface="+mn-lt"/>
                              <a:ea typeface="+mn-ea"/>
                              <a:cs typeface="+mn-cs"/>
                            </a:rPr>
                            <a:t>a Bayesian neural network or a Gaussian process (GP) with suitable priors on the hyper-parameters and parameters</a:t>
                          </a:r>
                          <a:endParaRPr lang="en-US" dirty="0"/>
                        </a:p>
                      </a:txBody>
                      <a:tcPr/>
                    </a:tc>
                    <a:extLst>
                      <a:ext uri="{0D108BD9-81ED-4DB2-BD59-A6C34878D82A}">
                        <a16:rowId xmlns:a16="http://schemas.microsoft.com/office/drawing/2014/main" val="1956552063"/>
                      </a:ext>
                    </a:extLst>
                  </a:tr>
                  <a:tr h="496412">
                    <a:tc>
                      <a:txBody>
                        <a:bodyPr/>
                        <a:lstStyle/>
                        <a:p>
                          <a:r>
                            <a:rPr lang="en-US" dirty="0"/>
                            <a:t>Code module is not </a:t>
                          </a:r>
                          <a:r>
                            <a:rPr lang="en-US" dirty="0" err="1"/>
                            <a:t>parseable</a:t>
                          </a:r>
                          <a:r>
                            <a:rPr lang="en-US" dirty="0"/>
                            <a:t> (structure unknown)</a:t>
                          </a:r>
                        </a:p>
                      </a:txBody>
                      <a:tcPr/>
                    </a:tc>
                    <a:tc>
                      <a:txBody>
                        <a:bodyPr/>
                        <a:lstStyle/>
                        <a:p>
                          <a:r>
                            <a:rPr lang="en-US" dirty="0"/>
                            <a:t>Calling an executable using command line script</a:t>
                          </a:r>
                        </a:p>
                      </a:txBody>
                      <a:tcPr/>
                    </a:tc>
                    <a:tc>
                      <a:txBody>
                        <a:bodyPr/>
                        <a:lstStyle/>
                        <a:p>
                          <a:r>
                            <a:rPr lang="en-US" sz="1400" b="0" i="0" kern="1200" dirty="0">
                              <a:solidFill>
                                <a:schemeClr val="tx1"/>
                              </a:solidFill>
                              <a:effectLst/>
                              <a:latin typeface="+mn-lt"/>
                              <a:ea typeface="+mn-ea"/>
                              <a:cs typeface="+mn-cs"/>
                            </a:rPr>
                            <a:t>Use Bayesian optimization with GP as surrogate model and exploration-based acquisition function to efficiently explore and learn the response</a:t>
                          </a:r>
                          <a:endParaRPr lang="en-US" dirty="0"/>
                        </a:p>
                      </a:txBody>
                      <a:tcPr/>
                    </a:tc>
                    <a:extLst>
                      <a:ext uri="{0D108BD9-81ED-4DB2-BD59-A6C34878D82A}">
                        <a16:rowId xmlns:a16="http://schemas.microsoft.com/office/drawing/2014/main" val="3597886404"/>
                      </a:ext>
                    </a:extLst>
                  </a:tr>
                </a:tbl>
              </a:graphicData>
            </a:graphic>
          </p:graphicFrame>
        </mc:Choice>
        <mc:Fallback xmlns="">
          <p:graphicFrame>
            <p:nvGraphicFramePr>
              <p:cNvPr id="16" name="Table 15">
                <a:extLst>
                  <a:ext uri="{FF2B5EF4-FFF2-40B4-BE49-F238E27FC236}">
                    <a16:creationId xmlns:a16="http://schemas.microsoft.com/office/drawing/2014/main" id="{A266083E-FE3D-4ABB-B0AD-11ED2789F93A}"/>
                  </a:ext>
                </a:extLst>
              </p:cNvPr>
              <p:cNvGraphicFramePr>
                <a:graphicFrameLocks noGrp="1"/>
              </p:cNvGraphicFramePr>
              <p:nvPr>
                <p:extLst>
                  <p:ext uri="{D42A27DB-BD31-4B8C-83A1-F6EECF244321}">
                    <p14:modId xmlns:p14="http://schemas.microsoft.com/office/powerpoint/2010/main" val="1046512934"/>
                  </p:ext>
                </p:extLst>
              </p:nvPr>
            </p:nvGraphicFramePr>
            <p:xfrm>
              <a:off x="1016876" y="3840430"/>
              <a:ext cx="10496495" cy="2648096"/>
            </p:xfrm>
            <a:graphic>
              <a:graphicData uri="http://schemas.openxmlformats.org/drawingml/2006/table">
                <a:tbl>
                  <a:tblPr firstRow="1" bandRow="1">
                    <a:tableStyleId>{69012ECD-51FC-41F1-AA8D-1B2483CD663E}</a:tableStyleId>
                  </a:tblPr>
                  <a:tblGrid>
                    <a:gridCol w="2648607">
                      <a:extLst>
                        <a:ext uri="{9D8B030D-6E8A-4147-A177-3AD203B41FA5}">
                          <a16:colId xmlns:a16="http://schemas.microsoft.com/office/drawing/2014/main" val="3969745949"/>
                        </a:ext>
                      </a:extLst>
                    </a:gridCol>
                    <a:gridCol w="3764017">
                      <a:extLst>
                        <a:ext uri="{9D8B030D-6E8A-4147-A177-3AD203B41FA5}">
                          <a16:colId xmlns:a16="http://schemas.microsoft.com/office/drawing/2014/main" val="272139185"/>
                        </a:ext>
                      </a:extLst>
                    </a:gridCol>
                    <a:gridCol w="4083871">
                      <a:extLst>
                        <a:ext uri="{9D8B030D-6E8A-4147-A177-3AD203B41FA5}">
                          <a16:colId xmlns:a16="http://schemas.microsoft.com/office/drawing/2014/main" val="594154650"/>
                        </a:ext>
                      </a:extLst>
                    </a:gridCol>
                  </a:tblGrid>
                  <a:tr h="342084">
                    <a:tc>
                      <a:txBody>
                        <a:bodyPr/>
                        <a:lstStyle/>
                        <a:p>
                          <a:r>
                            <a:rPr lang="en-US" dirty="0"/>
                            <a:t>Description</a:t>
                          </a:r>
                        </a:p>
                      </a:txBody>
                      <a:tcPr/>
                    </a:tc>
                    <a:tc>
                      <a:txBody>
                        <a:bodyPr/>
                        <a:lstStyle/>
                        <a:p>
                          <a:r>
                            <a:rPr lang="en-US" dirty="0"/>
                            <a:t>Example</a:t>
                          </a:r>
                        </a:p>
                      </a:txBody>
                      <a:tcPr/>
                    </a:tc>
                    <a:tc>
                      <a:txBody>
                        <a:bodyPr/>
                        <a:lstStyle/>
                        <a:p>
                          <a:r>
                            <a:rPr lang="en-US" dirty="0"/>
                            <a:t>Approach</a:t>
                          </a:r>
                        </a:p>
                      </a:txBody>
                      <a:tcPr/>
                    </a:tc>
                    <a:extLst>
                      <a:ext uri="{0D108BD9-81ED-4DB2-BD59-A6C34878D82A}">
                        <a16:rowId xmlns:a16="http://schemas.microsoft.com/office/drawing/2014/main" val="874150897"/>
                      </a:ext>
                    </a:extLst>
                  </a:tr>
                  <a:tr h="342084">
                    <a:tc>
                      <a:txBody>
                        <a:bodyPr/>
                        <a:lstStyle/>
                        <a:p>
                          <a:r>
                            <a:rPr lang="en-US" dirty="0"/>
                            <a:t>Structure and parameters known</a:t>
                          </a:r>
                        </a:p>
                      </a:txBody>
                      <a:tcPr/>
                    </a:tc>
                    <a:tc>
                      <a:txBody>
                        <a:bodyPr/>
                        <a:lstStyle/>
                        <a:p>
                          <a:r>
                            <a:rPr lang="en-US" dirty="0"/>
                            <a:t>F = ma and m = 2.0 kg</a:t>
                          </a:r>
                        </a:p>
                      </a:txBody>
                      <a:tcPr/>
                    </a:tc>
                    <a:tc>
                      <a:txBody>
                        <a:bodyPr/>
                        <a:lstStyle/>
                        <a:p>
                          <a:r>
                            <a:rPr lang="en-US" dirty="0"/>
                            <a:t>Translate from SADL equation to TensorFlow code</a:t>
                          </a:r>
                        </a:p>
                      </a:txBody>
                      <a:tcPr/>
                    </a:tc>
                    <a:extLst>
                      <a:ext uri="{0D108BD9-81ED-4DB2-BD59-A6C34878D82A}">
                        <a16:rowId xmlns:a16="http://schemas.microsoft.com/office/drawing/2014/main" val="120871784"/>
                      </a:ext>
                    </a:extLst>
                  </a:tr>
                  <a:tr h="513842">
                    <a:tc>
                      <a:txBody>
                        <a:bodyPr/>
                        <a:lstStyle/>
                        <a:p>
                          <a:r>
                            <a:rPr lang="en-US" dirty="0"/>
                            <a:t>Structure known, parameters unknown</a:t>
                          </a:r>
                        </a:p>
                      </a:txBody>
                      <a:tcPr/>
                    </a:tc>
                    <a:tc>
                      <a:txBody>
                        <a:bodyPr/>
                        <a:lstStyle/>
                        <a:p>
                          <a:endParaRPr lang="en-US"/>
                        </a:p>
                      </a:txBody>
                      <a:tcPr>
                        <a:blipFill>
                          <a:blip r:embed="rId8"/>
                          <a:stretch>
                            <a:fillRect l="-70388" t="-135714" r="-108738" b="-296429"/>
                          </a:stretch>
                        </a:blipFill>
                      </a:tcPr>
                    </a:tc>
                    <a:tc>
                      <a:txBody>
                        <a:bodyPr/>
                        <a:lstStyle/>
                        <a:p>
                          <a:pPr marL="0" marR="0" lvl="0" indent="0" algn="l" defTabSz="914400" rtl="0" eaLnBrk="1" fontAlgn="auto" latinLnBrk="0" hangingPunct="1">
                            <a:lnSpc>
                              <a:spcPct val="99000"/>
                            </a:lnSpc>
                            <a:spcBef>
                              <a:spcPts val="0"/>
                            </a:spcBef>
                            <a:spcAft>
                              <a:spcPts val="0"/>
                            </a:spcAft>
                            <a:buClrTx/>
                            <a:buSzTx/>
                            <a:buFontTx/>
                            <a:buNone/>
                            <a:tabLst/>
                            <a:defRPr/>
                          </a:pPr>
                          <a:r>
                            <a:rPr lang="en-US" dirty="0"/>
                            <a:t>Translate from SADL to TensorFlow Probability code with some chosen priors over parameters</a:t>
                          </a:r>
                        </a:p>
                      </a:txBody>
                      <a:tcPr/>
                    </a:tc>
                    <a:extLst>
                      <a:ext uri="{0D108BD9-81ED-4DB2-BD59-A6C34878D82A}">
                        <a16:rowId xmlns:a16="http://schemas.microsoft.com/office/drawing/2014/main" val="1898422848"/>
                      </a:ext>
                    </a:extLst>
                  </a:tr>
                  <a:tr h="725043">
                    <a:tc>
                      <a:txBody>
                        <a:bodyPr/>
                        <a:lstStyle/>
                        <a:p>
                          <a:r>
                            <a:rPr lang="en-US" dirty="0"/>
                            <a:t>Partial knowledge (structure unknown)</a:t>
                          </a:r>
                        </a:p>
                      </a:txBody>
                      <a:tcPr/>
                    </a:tc>
                    <a:tc>
                      <a:txBody>
                        <a:bodyPr/>
                        <a:lstStyle/>
                        <a:p>
                          <a:r>
                            <a:rPr lang="en-US" sz="1400" kern="1200" dirty="0">
                              <a:effectLst/>
                            </a:rPr>
                            <a:t>The amount of </a:t>
                          </a:r>
                          <a:r>
                            <a:rPr lang="en-US" sz="1400" u="sng" kern="1200" dirty="0">
                              <a:effectLst/>
                            </a:rPr>
                            <a:t>thrust</a:t>
                          </a:r>
                          <a:r>
                            <a:rPr lang="en-US" sz="1400" kern="1200" dirty="0">
                              <a:effectLst/>
                            </a:rPr>
                            <a:t> produced by the rocket depends on the </a:t>
                          </a:r>
                          <a:r>
                            <a:rPr lang="en-US" sz="1400" u="sng" kern="1200" dirty="0">
                              <a:effectLst/>
                            </a:rPr>
                            <a:t>mass flow rate </a:t>
                          </a:r>
                          <a:r>
                            <a:rPr lang="en-US" sz="1400" kern="1200" dirty="0">
                              <a:effectLst/>
                            </a:rPr>
                            <a:t>through the engine; </a:t>
                          </a:r>
                          <a:r>
                            <a:rPr lang="en-US" sz="1400" u="sng" kern="1200" dirty="0">
                              <a:effectLst/>
                            </a:rPr>
                            <a:t>position</a:t>
                          </a:r>
                          <a:r>
                            <a:rPr lang="en-US" sz="1400" kern="1200" dirty="0">
                              <a:effectLst/>
                            </a:rPr>
                            <a:t> is </a:t>
                          </a:r>
                          <a:r>
                            <a:rPr lang="en-US" sz="1400" u="sng" kern="1200" dirty="0">
                              <a:effectLst/>
                            </a:rPr>
                            <a:t>time</a:t>
                          </a:r>
                          <a:r>
                            <a:rPr lang="en-US" sz="1400" kern="1200" dirty="0">
                              <a:effectLst/>
                            </a:rPr>
                            <a:t>-varying</a:t>
                          </a:r>
                          <a:endParaRPr lang="en-US" dirty="0"/>
                        </a:p>
                      </a:txBody>
                      <a:tcPr/>
                    </a:tc>
                    <a:tc>
                      <a:txBody>
                        <a:bodyPr/>
                        <a:lstStyle/>
                        <a:p>
                          <a:r>
                            <a:rPr lang="en-US" dirty="0"/>
                            <a:t>Create </a:t>
                          </a:r>
                          <a:r>
                            <a:rPr lang="en-US" sz="1400" b="0" i="0" kern="1200" dirty="0">
                              <a:solidFill>
                                <a:schemeClr val="tx1"/>
                              </a:solidFill>
                              <a:effectLst/>
                              <a:latin typeface="+mn-lt"/>
                              <a:ea typeface="+mn-ea"/>
                              <a:cs typeface="+mn-cs"/>
                            </a:rPr>
                            <a:t>a Bayesian neural network or a Gaussian process (GP) with suitable priors on the hyper-parameters and parameters</a:t>
                          </a:r>
                          <a:endParaRPr lang="en-US" dirty="0"/>
                        </a:p>
                      </a:txBody>
                      <a:tcPr/>
                    </a:tc>
                    <a:extLst>
                      <a:ext uri="{0D108BD9-81ED-4DB2-BD59-A6C34878D82A}">
                        <a16:rowId xmlns:a16="http://schemas.microsoft.com/office/drawing/2014/main" val="1956552063"/>
                      </a:ext>
                    </a:extLst>
                  </a:tr>
                  <a:tr h="725043">
                    <a:tc>
                      <a:txBody>
                        <a:bodyPr/>
                        <a:lstStyle/>
                        <a:p>
                          <a:r>
                            <a:rPr lang="en-US" dirty="0"/>
                            <a:t>Code module is not </a:t>
                          </a:r>
                          <a:r>
                            <a:rPr lang="en-US" dirty="0" err="1"/>
                            <a:t>parseable</a:t>
                          </a:r>
                          <a:r>
                            <a:rPr lang="en-US" dirty="0"/>
                            <a:t> (structure unknown)</a:t>
                          </a:r>
                        </a:p>
                      </a:txBody>
                      <a:tcPr/>
                    </a:tc>
                    <a:tc>
                      <a:txBody>
                        <a:bodyPr/>
                        <a:lstStyle/>
                        <a:p>
                          <a:r>
                            <a:rPr lang="en-US" dirty="0"/>
                            <a:t>Calling an executable using command line script</a:t>
                          </a:r>
                        </a:p>
                      </a:txBody>
                      <a:tcPr/>
                    </a:tc>
                    <a:tc>
                      <a:txBody>
                        <a:bodyPr/>
                        <a:lstStyle/>
                        <a:p>
                          <a:r>
                            <a:rPr lang="en-US" sz="1400" b="0" i="0" kern="1200" dirty="0">
                              <a:solidFill>
                                <a:schemeClr val="tx1"/>
                              </a:solidFill>
                              <a:effectLst/>
                              <a:latin typeface="+mn-lt"/>
                              <a:ea typeface="+mn-ea"/>
                              <a:cs typeface="+mn-cs"/>
                            </a:rPr>
                            <a:t>Use Bayesian optimization with GP as surrogate model and exploration-based acquisition function to efficiently explore and learn the response</a:t>
                          </a:r>
                          <a:endParaRPr lang="en-US" dirty="0"/>
                        </a:p>
                      </a:txBody>
                      <a:tcPr/>
                    </a:tc>
                    <a:extLst>
                      <a:ext uri="{0D108BD9-81ED-4DB2-BD59-A6C34878D82A}">
                        <a16:rowId xmlns:a16="http://schemas.microsoft.com/office/drawing/2014/main" val="3597886404"/>
                      </a:ext>
                    </a:extLst>
                  </a:tr>
                </a:tbl>
              </a:graphicData>
            </a:graphic>
          </p:graphicFrame>
        </mc:Fallback>
      </mc:AlternateContent>
      <p:sp>
        <p:nvSpPr>
          <p:cNvPr id="19" name="Arrow: Right 18">
            <a:extLst>
              <a:ext uri="{FF2B5EF4-FFF2-40B4-BE49-F238E27FC236}">
                <a16:creationId xmlns:a16="http://schemas.microsoft.com/office/drawing/2014/main" id="{AB6DF0FE-A6EA-4AB4-96CF-55A2CAB0811C}"/>
              </a:ext>
            </a:extLst>
          </p:cNvPr>
          <p:cNvSpPr/>
          <p:nvPr/>
        </p:nvSpPr>
        <p:spPr>
          <a:xfrm rot="5400000">
            <a:off x="10487951" y="4865850"/>
            <a:ext cx="2648096" cy="597255"/>
          </a:xfrm>
          <a:prstGeom prst="rightArrow">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Degree of Inexactness</a:t>
            </a:r>
          </a:p>
        </p:txBody>
      </p:sp>
    </p:spTree>
    <p:extLst>
      <p:ext uri="{BB962C8B-B14F-4D97-AF65-F5344CB8AC3E}">
        <p14:creationId xmlns:p14="http://schemas.microsoft.com/office/powerpoint/2010/main" val="1814043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theme/theme1.xml><?xml version="1.0" encoding="utf-8"?>
<a:theme xmlns:a="http://schemas.openxmlformats.org/drawingml/2006/main" name="GE">
  <a:themeElements>
    <a:clrScheme name="GE Colors">
      <a:dk1>
        <a:srgbClr val="63666A"/>
      </a:dk1>
      <a:lt1>
        <a:sysClr val="window" lastClr="FFFFFF"/>
      </a:lt1>
      <a:dk2>
        <a:srgbClr val="B1B3B3"/>
      </a:dk2>
      <a:lt2>
        <a:srgbClr val="F0F0F0"/>
      </a:lt2>
      <a:accent1>
        <a:srgbClr val="005EB8"/>
      </a:accent1>
      <a:accent2>
        <a:srgbClr val="63666A"/>
      </a:accent2>
      <a:accent3>
        <a:srgbClr val="00B5E2"/>
      </a:accent3>
      <a:accent4>
        <a:srgbClr val="0A0A37"/>
      </a:accent4>
      <a:accent5>
        <a:srgbClr val="FE5000"/>
      </a:accent5>
      <a:accent6>
        <a:srgbClr val="00BF6F"/>
      </a:accent6>
      <a:hlink>
        <a:srgbClr val="005CB9"/>
      </a:hlink>
      <a:folHlink>
        <a:srgbClr val="00B5E2"/>
      </a:folHlink>
    </a:clrScheme>
    <a:fontScheme name="GE">
      <a:majorFont>
        <a:latin typeface="GE Inspira Sans"/>
        <a:ea typeface=""/>
        <a:cs typeface=""/>
      </a:majorFont>
      <a:minorFont>
        <a:latin typeface="GE Inspira Sans"/>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a:defRPr dirty="0" smtClean="0">
            <a:solidFill>
              <a:schemeClr val="accent2"/>
            </a:solidFill>
          </a:defRPr>
        </a:defPPr>
      </a:lstStyle>
    </a:txDef>
  </a:objectDefaults>
  <a:extraClrSchemeLst/>
  <a:extLst>
    <a:ext uri="{05A4C25C-085E-4340-85A3-A5531E510DB2}">
      <thm15:themeFamily xmlns:thm15="http://schemas.microsoft.com/office/thememl/2012/main" name="blank.potx" id="{F0429E01-4FF4-46B4-9D13-F7572B8E7C9B}" vid="{E29908C5-C91A-4843-9C96-46DB316F57C8}"/>
    </a:ext>
  </a:extLst>
</a:theme>
</file>

<file path=ppt/theme/theme2.xml><?xml version="1.0" encoding="utf-8"?>
<a:theme xmlns:a="http://schemas.openxmlformats.org/drawingml/2006/main" name="Office Theme">
  <a:themeElements>
    <a:clrScheme name="GE Colors">
      <a:dk1>
        <a:sysClr val="windowText" lastClr="000000"/>
      </a:dk1>
      <a:lt1>
        <a:sysClr val="window" lastClr="FFFFFF"/>
      </a:lt1>
      <a:dk2>
        <a:srgbClr val="B1B3B3"/>
      </a:dk2>
      <a:lt2>
        <a:srgbClr val="F0F0F0"/>
      </a:lt2>
      <a:accent1>
        <a:srgbClr val="005CB9"/>
      </a:accent1>
      <a:accent2>
        <a:srgbClr val="63666A"/>
      </a:accent2>
      <a:accent3>
        <a:srgbClr val="00B5E2"/>
      </a:accent3>
      <a:accent4>
        <a:srgbClr val="0A0A37"/>
      </a:accent4>
      <a:accent5>
        <a:srgbClr val="FE5000"/>
      </a:accent5>
      <a:accent6>
        <a:srgbClr val="00BF6F"/>
      </a:accent6>
      <a:hlink>
        <a:srgbClr val="005CB9"/>
      </a:hlink>
      <a:folHlink>
        <a:srgbClr val="00B5E2"/>
      </a:folHlink>
    </a:clrScheme>
    <a:fontScheme name="GE">
      <a:majorFont>
        <a:latin typeface="GE Inspira Sans"/>
        <a:ea typeface=""/>
        <a:cs typeface=""/>
      </a:majorFont>
      <a:minorFont>
        <a:latin typeface="GE Inspira Sans"/>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GE Colors">
      <a:dk1>
        <a:sysClr val="windowText" lastClr="000000"/>
      </a:dk1>
      <a:lt1>
        <a:sysClr val="window" lastClr="FFFFFF"/>
      </a:lt1>
      <a:dk2>
        <a:srgbClr val="B1B3B3"/>
      </a:dk2>
      <a:lt2>
        <a:srgbClr val="F0F0F0"/>
      </a:lt2>
      <a:accent1>
        <a:srgbClr val="005CB9"/>
      </a:accent1>
      <a:accent2>
        <a:srgbClr val="63666A"/>
      </a:accent2>
      <a:accent3>
        <a:srgbClr val="00B5E2"/>
      </a:accent3>
      <a:accent4>
        <a:srgbClr val="0A0A37"/>
      </a:accent4>
      <a:accent5>
        <a:srgbClr val="FE5000"/>
      </a:accent5>
      <a:accent6>
        <a:srgbClr val="00BF6F"/>
      </a:accent6>
      <a:hlink>
        <a:srgbClr val="005CB9"/>
      </a:hlink>
      <a:folHlink>
        <a:srgbClr val="00B5E2"/>
      </a:folHlink>
    </a:clrScheme>
    <a:fontScheme name="GE">
      <a:majorFont>
        <a:latin typeface="GE Inspira Sans"/>
        <a:ea typeface=""/>
        <a:cs typeface=""/>
      </a:majorFont>
      <a:minorFont>
        <a:latin typeface="GE Inspira Sans"/>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blank</Template>
  <TotalTime>1507</TotalTime>
  <Words>1090</Words>
  <Application>Microsoft Office PowerPoint</Application>
  <PresentationFormat>Widescreen</PresentationFormat>
  <Paragraphs>165</Paragraphs>
  <Slides>13</Slides>
  <Notes>0</Notes>
  <HiddenSlides>1</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Cambria Math</vt:lpstr>
      <vt:lpstr>Consolas</vt:lpstr>
      <vt:lpstr>GE Inspira Sans</vt:lpstr>
      <vt:lpstr>Times New Roman</vt:lpstr>
      <vt:lpstr>GE</vt:lpstr>
      <vt:lpstr>Augmented Bayesian Networks Integrating Semantics With Extraction and Readability</vt:lpstr>
      <vt:lpstr>PowerPoint Presentation</vt:lpstr>
      <vt:lpstr>ANSWER Architecture</vt:lpstr>
      <vt:lpstr>Chosen Domain: NASA GRC’s Hypersonic Aerodynamics Index</vt:lpstr>
      <vt:lpstr>Using Controlled-English for Human-Computer Interfaces</vt:lpstr>
      <vt:lpstr>Scientific Model Extraction from Code</vt:lpstr>
      <vt:lpstr>An Ontological View of Extraction from Code</vt:lpstr>
      <vt:lpstr>Scientific Model Extraction from Text</vt:lpstr>
      <vt:lpstr>Computational modeling and knowledge representation</vt:lpstr>
      <vt:lpstr>Creation of computational model from knowledge graph</vt:lpstr>
      <vt:lpstr>Demo for Computational Graph for Newton’s 2nd Law</vt:lpstr>
      <vt:lpstr>Summary: It’s a Hard Problem —Man-Machine Symbiosis Will be Critical to Success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Augmented Bayesian Networks Integrating Semantics With Extraction and Readability</dc:title>
  <dc:creator>Crapo, Andrew (GE Global Research, US)</dc:creator>
  <dc:description>Version 1.08
Job 1437
August 25, 2016</dc:description>
  <cp:lastModifiedBy>Crapo, Andrew (GE Global Research, US)</cp:lastModifiedBy>
  <cp:revision>32</cp:revision>
  <dcterms:created xsi:type="dcterms:W3CDTF">2018-12-03T15:36:34Z</dcterms:created>
  <dcterms:modified xsi:type="dcterms:W3CDTF">2018-12-05T12:34:14Z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7b8a39c-8451-4751-b762-d544d8dbac65_Enabled">
    <vt:lpwstr>False</vt:lpwstr>
  </property>
  <property fmtid="{D5CDD505-2E9C-101B-9397-08002B2CF9AE}" pid="3" name="MSIP_Label_f7b8a39c-8451-4751-b762-d544d8dbac65_SiteId">
    <vt:lpwstr>Local</vt:lpwstr>
  </property>
  <property fmtid="{D5CDD505-2E9C-101B-9397-08002B2CF9AE}" pid="4" name="MSIP_Label_f7b8a39c-8451-4751-b762-d544d8dbac65_Owner">
    <vt:lpwstr>210050726@logon.ds.ge.com</vt:lpwstr>
  </property>
  <property fmtid="{D5CDD505-2E9C-101B-9397-08002B2CF9AE}" pid="5" name="MSIP_Label_f7b8a39c-8451-4751-b762-d544d8dbac65_SetDate">
    <vt:lpwstr>2018-10-24T19:43:04.2409399Z</vt:lpwstr>
  </property>
  <property fmtid="{D5CDD505-2E9C-101B-9397-08002B2CF9AE}" pid="6" name="MSIP_Label_f7b8a39c-8451-4751-b762-d544d8dbac65_Name">
    <vt:lpwstr>Highly Confidential</vt:lpwstr>
  </property>
  <property fmtid="{D5CDD505-2E9C-101B-9397-08002B2CF9AE}" pid="7" name="MSIP_Label_f7b8a39c-8451-4751-b762-d544d8dbac65_Application">
    <vt:lpwstr>Microsoft Azure Information Protection</vt:lpwstr>
  </property>
  <property fmtid="{D5CDD505-2E9C-101B-9397-08002B2CF9AE}" pid="8" name="MSIP_Label_f7b8a39c-8451-4751-b762-d544d8dbac65_Extended_MSFT_Method">
    <vt:lpwstr>Manual</vt:lpwstr>
  </property>
</Properties>
</file>

<file path=docProps/thumbnail.jpeg>
</file>